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3" r:id="rId3"/>
  </p:sldMasterIdLst>
  <p:notesMasterIdLst>
    <p:notesMasterId r:id="rId38"/>
  </p:notesMasterIdLst>
  <p:sldIdLst>
    <p:sldId id="256" r:id="rId4"/>
    <p:sldId id="360" r:id="rId5"/>
    <p:sldId id="361" r:id="rId6"/>
    <p:sldId id="371" r:id="rId7"/>
    <p:sldId id="297" r:id="rId8"/>
    <p:sldId id="298" r:id="rId9"/>
    <p:sldId id="288" r:id="rId10"/>
    <p:sldId id="381" r:id="rId11"/>
    <p:sldId id="299" r:id="rId12"/>
    <p:sldId id="353" r:id="rId13"/>
    <p:sldId id="398" r:id="rId14"/>
    <p:sldId id="386" r:id="rId15"/>
    <p:sldId id="387" r:id="rId16"/>
    <p:sldId id="388" r:id="rId17"/>
    <p:sldId id="390" r:id="rId18"/>
    <p:sldId id="391" r:id="rId19"/>
    <p:sldId id="392" r:id="rId20"/>
    <p:sldId id="382" r:id="rId21"/>
    <p:sldId id="383" r:id="rId22"/>
    <p:sldId id="396" r:id="rId23"/>
    <p:sldId id="315" r:id="rId24"/>
    <p:sldId id="302" r:id="rId25"/>
    <p:sldId id="358" r:id="rId26"/>
    <p:sldId id="364" r:id="rId27"/>
    <p:sldId id="291" r:id="rId28"/>
    <p:sldId id="292" r:id="rId29"/>
    <p:sldId id="376" r:id="rId30"/>
    <p:sldId id="285" r:id="rId31"/>
    <p:sldId id="321" r:id="rId32"/>
    <p:sldId id="393" r:id="rId33"/>
    <p:sldId id="374" r:id="rId34"/>
    <p:sldId id="397" r:id="rId35"/>
    <p:sldId id="385" r:id="rId36"/>
    <p:sldId id="362" r:id="rId37"/>
  </p:sldIdLst>
  <p:sldSz cx="9144000" cy="6858000" type="screen4x3"/>
  <p:notesSz cx="6735763" cy="98663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>
          <p15:clr>
            <a:srgbClr val="A4A3A4"/>
          </p15:clr>
        </p15:guide>
        <p15:guide id="2" orient="horz" pos="799">
          <p15:clr>
            <a:srgbClr val="A4A3A4"/>
          </p15:clr>
        </p15:guide>
        <p15:guide id="3" orient="horz" pos="3831">
          <p15:clr>
            <a:srgbClr val="A4A3A4"/>
          </p15:clr>
        </p15:guide>
        <p15:guide id="4" orient="horz" pos="3969">
          <p15:clr>
            <a:srgbClr val="A4A3A4"/>
          </p15:clr>
        </p15:guide>
        <p15:guide id="5" orient="horz" pos="3709">
          <p15:clr>
            <a:srgbClr val="A4A3A4"/>
          </p15:clr>
        </p15:guide>
        <p15:guide id="6" orient="horz" pos="1122">
          <p15:clr>
            <a:srgbClr val="A4A3A4"/>
          </p15:clr>
        </p15:guide>
        <p15:guide id="7" pos="5012">
          <p15:clr>
            <a:srgbClr val="A4A3A4"/>
          </p15:clr>
        </p15:guide>
        <p15:guide id="8" pos="5103">
          <p15:clr>
            <a:srgbClr val="A4A3A4"/>
          </p15:clr>
        </p15:guide>
        <p15:guide id="9" pos="343">
          <p15:clr>
            <a:srgbClr val="A4A3A4"/>
          </p15:clr>
        </p15:guide>
        <p15:guide id="10" pos="5420">
          <p15:clr>
            <a:srgbClr val="A4A3A4"/>
          </p15:clr>
        </p15:guide>
        <p15:guide id="11" pos="2835">
          <p15:clr>
            <a:srgbClr val="A4A3A4"/>
          </p15:clr>
        </p15:guide>
        <p15:guide id="12" pos="292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F5"/>
    <a:srgbClr val="26B7F7"/>
    <a:srgbClr val="FF7326"/>
    <a:srgbClr val="FF8B4D"/>
    <a:srgbClr val="73D0F9"/>
    <a:srgbClr val="FFA473"/>
    <a:srgbClr val="4DC4F8"/>
    <a:srgbClr val="C5E173"/>
    <a:srgbClr val="B6D84D"/>
    <a:srgbClr val="A6D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 autoAdjust="0"/>
    <p:restoredTop sz="94673" autoAdjust="0"/>
  </p:normalViewPr>
  <p:slideViewPr>
    <p:cSldViewPr showGuides="1">
      <p:cViewPr varScale="1">
        <p:scale>
          <a:sx n="97" d="100"/>
          <a:sy n="97" d="100"/>
        </p:scale>
        <p:origin x="1310" y="67"/>
      </p:cViewPr>
      <p:guideLst>
        <p:guide orient="horz" pos="709"/>
        <p:guide orient="horz" pos="799"/>
        <p:guide orient="horz" pos="3831"/>
        <p:guide orient="horz" pos="3969"/>
        <p:guide orient="horz" pos="3709"/>
        <p:guide orient="horz" pos="1122"/>
        <p:guide pos="5012"/>
        <p:guide pos="5103"/>
        <p:guide pos="343"/>
        <p:guide pos="5420"/>
        <p:guide pos="2835"/>
        <p:guide pos="292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290"/>
    </p:cViewPr>
  </p:sorterViewPr>
  <p:notesViewPr>
    <p:cSldViewPr>
      <p:cViewPr varScale="1">
        <p:scale>
          <a:sx n="53" d="100"/>
          <a:sy n="53" d="100"/>
        </p:scale>
        <p:origin x="-2454" y="-9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C4DD26-AE4C-4B21-A154-F4CC8CEF9C5C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D56F6C-D3F0-4158-AC6F-60B9BD2BC368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nb-NO" sz="1050" smtClean="0">
              <a:solidFill>
                <a:schemeClr val="tx1">
                  <a:lumMod val="75000"/>
                  <a:lumOff val="25000"/>
                </a:schemeClr>
              </a:solidFill>
            </a:rPr>
            <a:t>kompetanse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3774183-96B3-45C9-A53E-0E0F0428F307}" type="parTrans" cxnId="{4FF02F5A-7682-4D68-99AE-379A41C8D2E9}">
      <dgm:prSet/>
      <dgm:spPr/>
      <dgm:t>
        <a:bodyPr/>
        <a:lstStyle/>
        <a:p>
          <a:endParaRPr lang="en-US"/>
        </a:p>
      </dgm:t>
    </dgm:pt>
    <dgm:pt modelId="{3C2EAEB4-DEAC-4B09-8297-2A85C38E5D49}" type="sibTrans" cxnId="{4FF02F5A-7682-4D68-99AE-379A41C8D2E9}">
      <dgm:prSet/>
      <dgm:spPr/>
      <dgm:t>
        <a:bodyPr/>
        <a:lstStyle/>
        <a:p>
          <a:endParaRPr lang="en-US"/>
        </a:p>
      </dgm:t>
    </dgm:pt>
    <dgm:pt modelId="{BEFCB7AA-F6BE-43BD-9DAA-2763DE45B85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/>
              </a:solidFill>
            </a:rPr>
            <a:t>kvalitet</a:t>
          </a:r>
          <a:endParaRPr lang="en-US" sz="1050" dirty="0">
            <a:solidFill>
              <a:schemeClr val="tx1"/>
            </a:solidFill>
          </a:endParaRPr>
        </a:p>
      </dgm:t>
    </dgm:pt>
    <dgm:pt modelId="{67D78B8A-0960-46DA-8148-DB977361D296}" type="sibTrans" cxnId="{5EE1D5CF-5EC6-4FAD-B6F8-F5E732BB1C18}">
      <dgm:prSet/>
      <dgm:spPr/>
      <dgm:t>
        <a:bodyPr/>
        <a:lstStyle/>
        <a:p>
          <a:endParaRPr lang="en-US"/>
        </a:p>
      </dgm:t>
    </dgm:pt>
    <dgm:pt modelId="{C491F205-93CE-46D1-8126-A4508814C4FE}" type="parTrans" cxnId="{5EE1D5CF-5EC6-4FAD-B6F8-F5E732BB1C18}">
      <dgm:prSet/>
      <dgm:spPr/>
      <dgm:t>
        <a:bodyPr/>
        <a:lstStyle/>
        <a:p>
          <a:endParaRPr lang="en-US"/>
        </a:p>
      </dgm:t>
    </dgm:pt>
    <dgm:pt modelId="{93CA74AE-840F-4C5B-94C7-D02F865805A1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>
                  <a:lumMod val="75000"/>
                  <a:lumOff val="25000"/>
                </a:schemeClr>
              </a:solidFill>
            </a:rPr>
            <a:t>råvarer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6859022-03AD-4B1D-A0EA-8121E2049815}" type="sibTrans" cxnId="{D79DC9D8-3EE0-476E-BB6E-9F68B9F5BBD5}">
      <dgm:prSet/>
      <dgm:spPr>
        <a:noFill/>
      </dgm:spPr>
      <dgm:t>
        <a:bodyPr/>
        <a:lstStyle/>
        <a:p>
          <a:endParaRPr lang="en-US"/>
        </a:p>
      </dgm:t>
    </dgm:pt>
    <dgm:pt modelId="{08F6EEB6-6D81-47A5-89BD-CBB93B60ADEB}" type="parTrans" cxnId="{D79DC9D8-3EE0-476E-BB6E-9F68B9F5BBD5}">
      <dgm:prSet/>
      <dgm:spPr/>
      <dgm:t>
        <a:bodyPr/>
        <a:lstStyle/>
        <a:p>
          <a:endParaRPr lang="en-US"/>
        </a:p>
      </dgm:t>
    </dgm:pt>
    <dgm:pt modelId="{5FFC8210-9A2C-4FBC-A0C8-B8C1CCF1FC90}">
      <dgm:prSet custT="1"/>
      <dgm:spPr/>
      <dgm:t>
        <a:bodyPr/>
        <a:lstStyle/>
        <a:p>
          <a:r>
            <a:rPr lang="nb-NO" sz="900" dirty="0" smtClean="0">
              <a:solidFill>
                <a:schemeClr val="tx1"/>
              </a:solidFill>
            </a:rPr>
            <a:t>KONKURRANSE-KRAFT</a:t>
          </a:r>
          <a:endParaRPr lang="en-US" sz="900" dirty="0">
            <a:solidFill>
              <a:schemeClr val="tx1"/>
            </a:solidFill>
          </a:endParaRPr>
        </a:p>
      </dgm:t>
    </dgm:pt>
    <dgm:pt modelId="{12009847-B9E2-4156-A617-91D35E784DA9}" type="sibTrans" cxnId="{FEA28997-8667-456A-88D5-FDE2D6660F29}">
      <dgm:prSet custLinFactX="138191" custLinFactNeighborX="200000" custLinFactNeighborY="-1177"/>
      <dgm:spPr/>
      <dgm:t>
        <a:bodyPr/>
        <a:lstStyle/>
        <a:p>
          <a:endParaRPr lang="en-US"/>
        </a:p>
      </dgm:t>
    </dgm:pt>
    <dgm:pt modelId="{3A87242E-6C26-4A4C-B5E0-A81AC59EC201}" type="parTrans" cxnId="{FEA28997-8667-456A-88D5-FDE2D6660F29}">
      <dgm:prSet/>
      <dgm:spPr/>
      <dgm:t>
        <a:bodyPr/>
        <a:lstStyle/>
        <a:p>
          <a:endParaRPr lang="en-US"/>
        </a:p>
      </dgm:t>
    </dgm:pt>
    <dgm:pt modelId="{D70C6883-CA3C-42A6-AA5F-C8578F443630}">
      <dgm:prSet phldrT="[Text]" custT="1"/>
      <dgm:spPr>
        <a:noFill/>
      </dgm:spPr>
      <dgm:t>
        <a:bodyPr/>
        <a:lstStyle/>
        <a:p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FB29D2D-0B3E-4890-BB18-36C70A6B99F3}" type="sibTrans" cxnId="{207FF18D-2315-411D-8E50-ABC4308B15AE}">
      <dgm:prSet/>
      <dgm:spPr/>
      <dgm:t>
        <a:bodyPr/>
        <a:lstStyle/>
        <a:p>
          <a:endParaRPr lang="en-US"/>
        </a:p>
      </dgm:t>
    </dgm:pt>
    <dgm:pt modelId="{7A3C9EB6-1245-4B2C-B2B2-B908A61702B5}" type="parTrans" cxnId="{207FF18D-2315-411D-8E50-ABC4308B15AE}">
      <dgm:prSet/>
      <dgm:spPr/>
      <dgm:t>
        <a:bodyPr/>
        <a:lstStyle/>
        <a:p>
          <a:endParaRPr lang="en-US"/>
        </a:p>
      </dgm:t>
    </dgm:pt>
    <dgm:pt modelId="{834A9378-9C30-41FE-B225-E83B4188F365}" type="pres">
      <dgm:prSet presAssocID="{7DC4DD26-AE4C-4B21-A154-F4CC8CEF9C5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A222B7-D670-45D2-ADA5-3D145D5119B3}" type="pres">
      <dgm:prSet presAssocID="{F1D56F6C-D3F0-4158-AC6F-60B9BD2BC368}" presName="node" presStyleLbl="node1" presStyleIdx="0" presStyleCnt="5" custScaleX="174015" custScaleY="174015" custLinFactX="81192" custLinFactNeighborX="100000" custLinFactNeighborY="-52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D52369-9E13-4591-B18A-FD26C05D0EFA}" type="pres">
      <dgm:prSet presAssocID="{3C2EAEB4-DEAC-4B09-8297-2A85C38E5D49}" presName="spacerL" presStyleCnt="0"/>
      <dgm:spPr/>
    </dgm:pt>
    <dgm:pt modelId="{3BFC0B6A-74E6-48DA-88A9-0253DAB1B351}" type="pres">
      <dgm:prSet presAssocID="{3C2EAEB4-DEAC-4B09-8297-2A85C38E5D49}" presName="sibTrans" presStyleLbl="sibTrans2D1" presStyleIdx="0" presStyleCnt="4" custLinFactX="138191" custLinFactNeighborX="200000" custLinFactNeighborY="-1177"/>
      <dgm:spPr/>
      <dgm:t>
        <a:bodyPr/>
        <a:lstStyle/>
        <a:p>
          <a:endParaRPr lang="en-US"/>
        </a:p>
      </dgm:t>
    </dgm:pt>
    <dgm:pt modelId="{D088AC91-0087-4E6A-9B12-15CA06EB093A}" type="pres">
      <dgm:prSet presAssocID="{3C2EAEB4-DEAC-4B09-8297-2A85C38E5D49}" presName="spacerR" presStyleCnt="0"/>
      <dgm:spPr/>
    </dgm:pt>
    <dgm:pt modelId="{E202B8E5-8057-4380-B8E0-9ABA3AB19B3A}" type="pres">
      <dgm:prSet presAssocID="{93CA74AE-840F-4C5B-94C7-D02F865805A1}" presName="node" presStyleLbl="node1" presStyleIdx="1" presStyleCnt="5" custScaleX="175563" custScaleY="175563" custLinFactX="100000" custLinFactNeighborX="110305" custLinFactNeighborY="-33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F5B57-AC26-4D46-92F1-5DBF8E0CCA65}" type="pres">
      <dgm:prSet presAssocID="{B6859022-03AD-4B1D-A0EA-8121E2049815}" presName="spacerL" presStyleCnt="0"/>
      <dgm:spPr/>
    </dgm:pt>
    <dgm:pt modelId="{AB1A26BB-EB7C-4F30-A139-3C8A05F7E52A}" type="pres">
      <dgm:prSet presAssocID="{B6859022-03AD-4B1D-A0EA-8121E2049815}" presName="sibTrans" presStyleLbl="sibTrans2D1" presStyleIdx="1" presStyleCnt="4" custLinFactX="39361" custLinFactY="100000" custLinFactNeighborX="100000" custLinFactNeighborY="119510"/>
      <dgm:spPr/>
      <dgm:t>
        <a:bodyPr/>
        <a:lstStyle/>
        <a:p>
          <a:endParaRPr lang="en-US"/>
        </a:p>
      </dgm:t>
    </dgm:pt>
    <dgm:pt modelId="{42C70ED3-0629-4B1A-AEF4-E746F79C75A1}" type="pres">
      <dgm:prSet presAssocID="{B6859022-03AD-4B1D-A0EA-8121E2049815}" presName="spacerR" presStyleCnt="0"/>
      <dgm:spPr/>
    </dgm:pt>
    <dgm:pt modelId="{2B63F178-13E5-4CB7-AD73-4B79D3FF211C}" type="pres">
      <dgm:prSet presAssocID="{D70C6883-CA3C-42A6-AA5F-C8578F443630}" presName="node" presStyleLbl="node1" presStyleIdx="2" presStyleCnt="5" custLinFactX="-200000" custLinFactY="100000" custLinFactNeighborX="-235626" custLinFactNeighborY="128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5FE68-222B-4A7C-9DAF-7BD857CC084A}" type="pres">
      <dgm:prSet presAssocID="{1FB29D2D-0B3E-4890-BB18-36C70A6B99F3}" presName="spacerL" presStyleCnt="0"/>
      <dgm:spPr/>
    </dgm:pt>
    <dgm:pt modelId="{8326B43E-C0F5-4CAB-BECF-3EB0BF1EC6B7}" type="pres">
      <dgm:prSet presAssocID="{1FB29D2D-0B3E-4890-BB18-36C70A6B99F3}" presName="sibTrans" presStyleLbl="sibTrans2D1" presStyleIdx="2" presStyleCnt="4" custLinFactX="-89607" custLinFactNeighborX="-100000" custLinFactNeighborY="-1177"/>
      <dgm:spPr/>
      <dgm:t>
        <a:bodyPr/>
        <a:lstStyle/>
        <a:p>
          <a:endParaRPr lang="en-US"/>
        </a:p>
      </dgm:t>
    </dgm:pt>
    <dgm:pt modelId="{9001CABF-8D4D-4194-BE8B-45A8A0B9918B}" type="pres">
      <dgm:prSet presAssocID="{1FB29D2D-0B3E-4890-BB18-36C70A6B99F3}" presName="spacerR" presStyleCnt="0"/>
      <dgm:spPr/>
    </dgm:pt>
    <dgm:pt modelId="{755EC82B-8873-4E2A-B8B3-170FC93F80BB}" type="pres">
      <dgm:prSet presAssocID="{BEFCB7AA-F6BE-43BD-9DAA-2763DE45B857}" presName="node" presStyleLbl="node1" presStyleIdx="3" presStyleCnt="5" custScaleX="167419" custScaleY="167418" custLinFactX="-41293" custLinFactNeighborX="-100000" custLinFactNeighborY="30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6F6FE2-0AAD-41B5-9F17-EA962789C348}" type="pres">
      <dgm:prSet presAssocID="{67D78B8A-0960-46DA-8148-DB977361D296}" presName="spacerL" presStyleCnt="0"/>
      <dgm:spPr/>
    </dgm:pt>
    <dgm:pt modelId="{DCF278E6-1CFD-484F-BE23-CB1BECFEB593}" type="pres">
      <dgm:prSet presAssocID="{67D78B8A-0960-46DA-8148-DB977361D296}" presName="sibTrans" presStyleLbl="sibTrans2D1" presStyleIdx="3" presStyleCnt="4" custLinFactX="-66975" custLinFactNeighborX="-100000" custLinFactNeighborY="-4604"/>
      <dgm:spPr/>
      <dgm:t>
        <a:bodyPr/>
        <a:lstStyle/>
        <a:p>
          <a:endParaRPr lang="en-US"/>
        </a:p>
      </dgm:t>
    </dgm:pt>
    <dgm:pt modelId="{28857345-8227-4B4B-B2A3-21FCA8858615}" type="pres">
      <dgm:prSet presAssocID="{67D78B8A-0960-46DA-8148-DB977361D296}" presName="spacerR" presStyleCnt="0"/>
      <dgm:spPr/>
    </dgm:pt>
    <dgm:pt modelId="{E3BE9DEE-AD0B-4964-88BF-85AF6E3C64C8}" type="pres">
      <dgm:prSet presAssocID="{5FFC8210-9A2C-4FBC-A0C8-B8C1CCF1FC90}" presName="node" presStyleLbl="node1" presStyleIdx="4" presStyleCnt="5" custScaleX="235359" custScaleY="235359" custLinFactX="-17910" custLinFactNeighborX="-100000" custLinFactNeighborY="-55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013654-3C5C-4454-B7FC-C38792CD5CC9}" type="presOf" srcId="{BEFCB7AA-F6BE-43BD-9DAA-2763DE45B857}" destId="{755EC82B-8873-4E2A-B8B3-170FC93F80BB}" srcOrd="0" destOrd="0" presId="urn:microsoft.com/office/officeart/2005/8/layout/equation1"/>
    <dgm:cxn modelId="{C51261CA-632A-4843-8932-BD5466BF6382}" type="presOf" srcId="{3C2EAEB4-DEAC-4B09-8297-2A85C38E5D49}" destId="{3BFC0B6A-74E6-48DA-88A9-0253DAB1B351}" srcOrd="0" destOrd="0" presId="urn:microsoft.com/office/officeart/2005/8/layout/equation1"/>
    <dgm:cxn modelId="{B8A0D76F-BEAD-4416-9DB5-F68CAE008D7D}" type="presOf" srcId="{93CA74AE-840F-4C5B-94C7-D02F865805A1}" destId="{E202B8E5-8057-4380-B8E0-9ABA3AB19B3A}" srcOrd="0" destOrd="0" presId="urn:microsoft.com/office/officeart/2005/8/layout/equation1"/>
    <dgm:cxn modelId="{D79DC9D8-3EE0-476E-BB6E-9F68B9F5BBD5}" srcId="{7DC4DD26-AE4C-4B21-A154-F4CC8CEF9C5C}" destId="{93CA74AE-840F-4C5B-94C7-D02F865805A1}" srcOrd="1" destOrd="0" parTransId="{08F6EEB6-6D81-47A5-89BD-CBB93B60ADEB}" sibTransId="{B6859022-03AD-4B1D-A0EA-8121E2049815}"/>
    <dgm:cxn modelId="{6CD167A2-D396-4DD7-8611-C9A99E2216DF}" type="presOf" srcId="{67D78B8A-0960-46DA-8148-DB977361D296}" destId="{DCF278E6-1CFD-484F-BE23-CB1BECFEB593}" srcOrd="0" destOrd="0" presId="urn:microsoft.com/office/officeart/2005/8/layout/equation1"/>
    <dgm:cxn modelId="{5EE1D5CF-5EC6-4FAD-B6F8-F5E732BB1C18}" srcId="{7DC4DD26-AE4C-4B21-A154-F4CC8CEF9C5C}" destId="{BEFCB7AA-F6BE-43BD-9DAA-2763DE45B857}" srcOrd="3" destOrd="0" parTransId="{C491F205-93CE-46D1-8126-A4508814C4FE}" sibTransId="{67D78B8A-0960-46DA-8148-DB977361D296}"/>
    <dgm:cxn modelId="{4FF02F5A-7682-4D68-99AE-379A41C8D2E9}" srcId="{7DC4DD26-AE4C-4B21-A154-F4CC8CEF9C5C}" destId="{F1D56F6C-D3F0-4158-AC6F-60B9BD2BC368}" srcOrd="0" destOrd="0" parTransId="{F3774183-96B3-45C9-A53E-0E0F0428F307}" sibTransId="{3C2EAEB4-DEAC-4B09-8297-2A85C38E5D49}"/>
    <dgm:cxn modelId="{397FCD27-0B8C-4A25-A140-7308CA2564F1}" type="presOf" srcId="{7DC4DD26-AE4C-4B21-A154-F4CC8CEF9C5C}" destId="{834A9378-9C30-41FE-B225-E83B4188F365}" srcOrd="0" destOrd="0" presId="urn:microsoft.com/office/officeart/2005/8/layout/equation1"/>
    <dgm:cxn modelId="{FFE0E01D-B60E-43EA-87CE-75DADC5C968F}" type="presOf" srcId="{D70C6883-CA3C-42A6-AA5F-C8578F443630}" destId="{2B63F178-13E5-4CB7-AD73-4B79D3FF211C}" srcOrd="0" destOrd="0" presId="urn:microsoft.com/office/officeart/2005/8/layout/equation1"/>
    <dgm:cxn modelId="{A3F83594-5022-4E07-B52C-F2B2964AED22}" type="presOf" srcId="{B6859022-03AD-4B1D-A0EA-8121E2049815}" destId="{AB1A26BB-EB7C-4F30-A139-3C8A05F7E52A}" srcOrd="0" destOrd="0" presId="urn:microsoft.com/office/officeart/2005/8/layout/equation1"/>
    <dgm:cxn modelId="{B58C71C8-BDE1-4B1D-A2B3-CB52B15B63C9}" type="presOf" srcId="{1FB29D2D-0B3E-4890-BB18-36C70A6B99F3}" destId="{8326B43E-C0F5-4CAB-BECF-3EB0BF1EC6B7}" srcOrd="0" destOrd="0" presId="urn:microsoft.com/office/officeart/2005/8/layout/equation1"/>
    <dgm:cxn modelId="{0B03457A-7329-4210-AAD2-29BA405C5866}" type="presOf" srcId="{F1D56F6C-D3F0-4158-AC6F-60B9BD2BC368}" destId="{56A222B7-D670-45D2-ADA5-3D145D5119B3}" srcOrd="0" destOrd="0" presId="urn:microsoft.com/office/officeart/2005/8/layout/equation1"/>
    <dgm:cxn modelId="{8F9A0F25-3346-4AAA-A762-1B2167AF4BD9}" type="presOf" srcId="{5FFC8210-9A2C-4FBC-A0C8-B8C1CCF1FC90}" destId="{E3BE9DEE-AD0B-4964-88BF-85AF6E3C64C8}" srcOrd="0" destOrd="0" presId="urn:microsoft.com/office/officeart/2005/8/layout/equation1"/>
    <dgm:cxn modelId="{207FF18D-2315-411D-8E50-ABC4308B15AE}" srcId="{7DC4DD26-AE4C-4B21-A154-F4CC8CEF9C5C}" destId="{D70C6883-CA3C-42A6-AA5F-C8578F443630}" srcOrd="2" destOrd="0" parTransId="{7A3C9EB6-1245-4B2C-B2B2-B908A61702B5}" sibTransId="{1FB29D2D-0B3E-4890-BB18-36C70A6B99F3}"/>
    <dgm:cxn modelId="{FEA28997-8667-456A-88D5-FDE2D6660F29}" srcId="{7DC4DD26-AE4C-4B21-A154-F4CC8CEF9C5C}" destId="{5FFC8210-9A2C-4FBC-A0C8-B8C1CCF1FC90}" srcOrd="4" destOrd="0" parTransId="{3A87242E-6C26-4A4C-B5E0-A81AC59EC201}" sibTransId="{12009847-B9E2-4156-A617-91D35E784DA9}"/>
    <dgm:cxn modelId="{9F2AFD62-2690-4014-B655-EDDF70F61010}" type="presParOf" srcId="{834A9378-9C30-41FE-B225-E83B4188F365}" destId="{56A222B7-D670-45D2-ADA5-3D145D5119B3}" srcOrd="0" destOrd="0" presId="urn:microsoft.com/office/officeart/2005/8/layout/equation1"/>
    <dgm:cxn modelId="{508C8B76-65E0-4373-85DF-7EA6CD0331A3}" type="presParOf" srcId="{834A9378-9C30-41FE-B225-E83B4188F365}" destId="{89D52369-9E13-4591-B18A-FD26C05D0EFA}" srcOrd="1" destOrd="0" presId="urn:microsoft.com/office/officeart/2005/8/layout/equation1"/>
    <dgm:cxn modelId="{0AA2A671-47EE-4616-AA96-ECDC120A1686}" type="presParOf" srcId="{834A9378-9C30-41FE-B225-E83B4188F365}" destId="{3BFC0B6A-74E6-48DA-88A9-0253DAB1B351}" srcOrd="2" destOrd="0" presId="urn:microsoft.com/office/officeart/2005/8/layout/equation1"/>
    <dgm:cxn modelId="{57DAE4C1-0737-461B-A22F-D2DD9882A3E8}" type="presParOf" srcId="{834A9378-9C30-41FE-B225-E83B4188F365}" destId="{D088AC91-0087-4E6A-9B12-15CA06EB093A}" srcOrd="3" destOrd="0" presId="urn:microsoft.com/office/officeart/2005/8/layout/equation1"/>
    <dgm:cxn modelId="{14BD2733-CAD8-44DF-BC1A-DAA579D7A3B5}" type="presParOf" srcId="{834A9378-9C30-41FE-B225-E83B4188F365}" destId="{E202B8E5-8057-4380-B8E0-9ABA3AB19B3A}" srcOrd="4" destOrd="0" presId="urn:microsoft.com/office/officeart/2005/8/layout/equation1"/>
    <dgm:cxn modelId="{E3157D70-7A53-4B45-BA4B-D9A4A0D41EF1}" type="presParOf" srcId="{834A9378-9C30-41FE-B225-E83B4188F365}" destId="{D1BF5B57-AC26-4D46-92F1-5DBF8E0CCA65}" srcOrd="5" destOrd="0" presId="urn:microsoft.com/office/officeart/2005/8/layout/equation1"/>
    <dgm:cxn modelId="{C9E8CE59-3250-4A35-9841-9A44F7EDAB2E}" type="presParOf" srcId="{834A9378-9C30-41FE-B225-E83B4188F365}" destId="{AB1A26BB-EB7C-4F30-A139-3C8A05F7E52A}" srcOrd="6" destOrd="0" presId="urn:microsoft.com/office/officeart/2005/8/layout/equation1"/>
    <dgm:cxn modelId="{F885C5EF-5067-4FA1-AA6C-BC106A8100BF}" type="presParOf" srcId="{834A9378-9C30-41FE-B225-E83B4188F365}" destId="{42C70ED3-0629-4B1A-AEF4-E746F79C75A1}" srcOrd="7" destOrd="0" presId="urn:microsoft.com/office/officeart/2005/8/layout/equation1"/>
    <dgm:cxn modelId="{EC271D3B-CD31-489B-8446-0AEB4DDCB362}" type="presParOf" srcId="{834A9378-9C30-41FE-B225-E83B4188F365}" destId="{2B63F178-13E5-4CB7-AD73-4B79D3FF211C}" srcOrd="8" destOrd="0" presId="urn:microsoft.com/office/officeart/2005/8/layout/equation1"/>
    <dgm:cxn modelId="{F3970F56-A66D-4EF9-B49D-3DFEC1477B80}" type="presParOf" srcId="{834A9378-9C30-41FE-B225-E83B4188F365}" destId="{B8F5FE68-222B-4A7C-9DAF-7BD857CC084A}" srcOrd="9" destOrd="0" presId="urn:microsoft.com/office/officeart/2005/8/layout/equation1"/>
    <dgm:cxn modelId="{986639EE-42E8-43BB-809F-6EE3E3796339}" type="presParOf" srcId="{834A9378-9C30-41FE-B225-E83B4188F365}" destId="{8326B43E-C0F5-4CAB-BECF-3EB0BF1EC6B7}" srcOrd="10" destOrd="0" presId="urn:microsoft.com/office/officeart/2005/8/layout/equation1"/>
    <dgm:cxn modelId="{99E8166B-C7CF-456A-B534-31BAA13775EA}" type="presParOf" srcId="{834A9378-9C30-41FE-B225-E83B4188F365}" destId="{9001CABF-8D4D-4194-BE8B-45A8A0B9918B}" srcOrd="11" destOrd="0" presId="urn:microsoft.com/office/officeart/2005/8/layout/equation1"/>
    <dgm:cxn modelId="{E488D970-0825-4798-97D1-48A2EF406D0C}" type="presParOf" srcId="{834A9378-9C30-41FE-B225-E83B4188F365}" destId="{755EC82B-8873-4E2A-B8B3-170FC93F80BB}" srcOrd="12" destOrd="0" presId="urn:microsoft.com/office/officeart/2005/8/layout/equation1"/>
    <dgm:cxn modelId="{E5B78CBC-B584-4649-A49A-3234420C967D}" type="presParOf" srcId="{834A9378-9C30-41FE-B225-E83B4188F365}" destId="{556F6FE2-0AAD-41B5-9F17-EA962789C348}" srcOrd="13" destOrd="0" presId="urn:microsoft.com/office/officeart/2005/8/layout/equation1"/>
    <dgm:cxn modelId="{F7DF0C32-B099-4186-8CEA-610767FBC44A}" type="presParOf" srcId="{834A9378-9C30-41FE-B225-E83B4188F365}" destId="{DCF278E6-1CFD-484F-BE23-CB1BECFEB593}" srcOrd="14" destOrd="0" presId="urn:microsoft.com/office/officeart/2005/8/layout/equation1"/>
    <dgm:cxn modelId="{AA9E0A1E-9221-462C-A394-7F805471E944}" type="presParOf" srcId="{834A9378-9C30-41FE-B225-E83B4188F365}" destId="{28857345-8227-4B4B-B2A3-21FCA8858615}" srcOrd="15" destOrd="0" presId="urn:microsoft.com/office/officeart/2005/8/layout/equation1"/>
    <dgm:cxn modelId="{B64C9122-99D7-4FE6-A71F-B7EDC8E28CAE}" type="presParOf" srcId="{834A9378-9C30-41FE-B225-E83B4188F365}" destId="{E3BE9DEE-AD0B-4964-88BF-85AF6E3C64C8}" srcOrd="16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C4DD26-AE4C-4B21-A154-F4CC8CEF9C5C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93CA74AE-840F-4C5B-94C7-D02F865805A1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>
                  <a:lumMod val="75000"/>
                  <a:lumOff val="25000"/>
                </a:schemeClr>
              </a:solidFill>
            </a:rPr>
            <a:t>RÅVARE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8F6EEB6-6D81-47A5-89BD-CBB93B60ADEB}" type="parTrans" cxnId="{D79DC9D8-3EE0-476E-BB6E-9F68B9F5BBD5}">
      <dgm:prSet/>
      <dgm:spPr/>
      <dgm:t>
        <a:bodyPr/>
        <a:lstStyle/>
        <a:p>
          <a:endParaRPr lang="en-US"/>
        </a:p>
      </dgm:t>
    </dgm:pt>
    <dgm:pt modelId="{B6859022-03AD-4B1D-A0EA-8121E2049815}" type="sibTrans" cxnId="{D79DC9D8-3EE0-476E-BB6E-9F68B9F5BBD5}">
      <dgm:prSet/>
      <dgm:spPr/>
      <dgm:t>
        <a:bodyPr/>
        <a:lstStyle/>
        <a:p>
          <a:endParaRPr lang="en-US"/>
        </a:p>
      </dgm:t>
    </dgm:pt>
    <dgm:pt modelId="{D70C6883-CA3C-42A6-AA5F-C8578F44363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>
                  <a:lumMod val="75000"/>
                  <a:lumOff val="25000"/>
                </a:schemeClr>
              </a:solidFill>
            </a:rPr>
            <a:t>KVAL.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A3C9EB6-1245-4B2C-B2B2-B908A61702B5}" type="parTrans" cxnId="{207FF18D-2315-411D-8E50-ABC4308B15AE}">
      <dgm:prSet/>
      <dgm:spPr/>
      <dgm:t>
        <a:bodyPr/>
        <a:lstStyle/>
        <a:p>
          <a:endParaRPr lang="en-US"/>
        </a:p>
      </dgm:t>
    </dgm:pt>
    <dgm:pt modelId="{1FB29D2D-0B3E-4890-BB18-36C70A6B99F3}" type="sibTrans" cxnId="{207FF18D-2315-411D-8E50-ABC4308B15AE}">
      <dgm:prSet/>
      <dgm:spPr/>
      <dgm:t>
        <a:bodyPr/>
        <a:lstStyle/>
        <a:p>
          <a:endParaRPr lang="en-US"/>
        </a:p>
      </dgm:t>
    </dgm:pt>
    <dgm:pt modelId="{BEFCB7AA-F6BE-43BD-9DAA-2763DE45B857}">
      <dgm:prSet phldrT="[Text]" custT="1"/>
      <dgm:spPr>
        <a:solidFill>
          <a:srgbClr val="FA5900"/>
        </a:solidFill>
      </dgm:spPr>
      <dgm:t>
        <a:bodyPr/>
        <a:lstStyle/>
        <a:p>
          <a:r>
            <a:rPr lang="nb-NO" sz="1100" dirty="0" smtClean="0">
              <a:solidFill>
                <a:schemeClr val="tx1"/>
              </a:solidFill>
            </a:rPr>
            <a:t>ØKT</a:t>
          </a:r>
        </a:p>
        <a:p>
          <a:r>
            <a:rPr lang="nb-NO" sz="1100" dirty="0" smtClean="0">
              <a:solidFill>
                <a:schemeClr val="tx1"/>
              </a:solidFill>
            </a:rPr>
            <a:t>KONKUR.KRAFT</a:t>
          </a:r>
          <a:endParaRPr lang="en-US" sz="1100" dirty="0">
            <a:solidFill>
              <a:schemeClr val="tx1"/>
            </a:solidFill>
          </a:endParaRPr>
        </a:p>
      </dgm:t>
    </dgm:pt>
    <dgm:pt modelId="{C491F205-93CE-46D1-8126-A4508814C4FE}" type="parTrans" cxnId="{5EE1D5CF-5EC6-4FAD-B6F8-F5E732BB1C18}">
      <dgm:prSet/>
      <dgm:spPr/>
      <dgm:t>
        <a:bodyPr/>
        <a:lstStyle/>
        <a:p>
          <a:endParaRPr lang="en-US"/>
        </a:p>
      </dgm:t>
    </dgm:pt>
    <dgm:pt modelId="{67D78B8A-0960-46DA-8148-DB977361D296}" type="sibTrans" cxnId="{5EE1D5CF-5EC6-4FAD-B6F8-F5E732BB1C18}">
      <dgm:prSet/>
      <dgm:spPr/>
      <dgm:t>
        <a:bodyPr/>
        <a:lstStyle/>
        <a:p>
          <a:endParaRPr lang="en-US"/>
        </a:p>
      </dgm:t>
    </dgm:pt>
    <dgm:pt modelId="{F1D56F6C-D3F0-4158-AC6F-60B9BD2BC368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>
                  <a:lumMod val="75000"/>
                  <a:lumOff val="25000"/>
                </a:schemeClr>
              </a:solidFill>
            </a:rPr>
            <a:t>KOMP.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3774183-96B3-45C9-A53E-0E0F0428F307}" type="parTrans" cxnId="{4FF02F5A-7682-4D68-99AE-379A41C8D2E9}">
      <dgm:prSet/>
      <dgm:spPr/>
      <dgm:t>
        <a:bodyPr/>
        <a:lstStyle/>
        <a:p>
          <a:endParaRPr lang="en-US"/>
        </a:p>
      </dgm:t>
    </dgm:pt>
    <dgm:pt modelId="{3C2EAEB4-DEAC-4B09-8297-2A85C38E5D49}" type="sibTrans" cxnId="{4FF02F5A-7682-4D68-99AE-379A41C8D2E9}">
      <dgm:prSet/>
      <dgm:spPr/>
      <dgm:t>
        <a:bodyPr/>
        <a:lstStyle/>
        <a:p>
          <a:endParaRPr lang="en-US"/>
        </a:p>
      </dgm:t>
    </dgm:pt>
    <dgm:pt modelId="{11CE3DE9-9A6A-4751-A94C-70C358A1C3EC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nb-NO" sz="900" dirty="0" smtClean="0">
              <a:solidFill>
                <a:schemeClr val="tx1"/>
              </a:solidFill>
            </a:rPr>
            <a:t>DIFF</a:t>
          </a:r>
          <a:endParaRPr lang="en-US" sz="900" dirty="0">
            <a:solidFill>
              <a:schemeClr val="tx1"/>
            </a:solidFill>
          </a:endParaRPr>
        </a:p>
      </dgm:t>
    </dgm:pt>
    <dgm:pt modelId="{0CDFBF70-7508-4A1D-9DF9-468F8FDF45FF}" type="parTrans" cxnId="{F771A01E-64F6-4C0D-9093-6700F36A3D77}">
      <dgm:prSet/>
      <dgm:spPr/>
      <dgm:t>
        <a:bodyPr/>
        <a:lstStyle/>
        <a:p>
          <a:endParaRPr lang="en-US"/>
        </a:p>
      </dgm:t>
    </dgm:pt>
    <dgm:pt modelId="{F328AEA1-332F-4D40-ABA6-EAEB9D1E4A76}" type="sibTrans" cxnId="{F771A01E-64F6-4C0D-9093-6700F36A3D77}">
      <dgm:prSet/>
      <dgm:spPr/>
      <dgm:t>
        <a:bodyPr/>
        <a:lstStyle/>
        <a:p>
          <a:endParaRPr lang="en-US"/>
        </a:p>
      </dgm:t>
    </dgm:pt>
    <dgm:pt modelId="{834A9378-9C30-41FE-B225-E83B4188F365}" type="pres">
      <dgm:prSet presAssocID="{7DC4DD26-AE4C-4B21-A154-F4CC8CEF9C5C}" presName="linearFlow" presStyleCnt="0">
        <dgm:presLayoutVars>
          <dgm:dir/>
          <dgm:resizeHandles val="exact"/>
        </dgm:presLayoutVars>
      </dgm:prSet>
      <dgm:spPr/>
    </dgm:pt>
    <dgm:pt modelId="{56A222B7-D670-45D2-ADA5-3D145D5119B3}" type="pres">
      <dgm:prSet presAssocID="{F1D56F6C-D3F0-4158-AC6F-60B9BD2BC36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D52369-9E13-4591-B18A-FD26C05D0EFA}" type="pres">
      <dgm:prSet presAssocID="{3C2EAEB4-DEAC-4B09-8297-2A85C38E5D49}" presName="spacerL" presStyleCnt="0"/>
      <dgm:spPr/>
    </dgm:pt>
    <dgm:pt modelId="{3BFC0B6A-74E6-48DA-88A9-0253DAB1B351}" type="pres">
      <dgm:prSet presAssocID="{3C2EAEB4-DEAC-4B09-8297-2A85C38E5D49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088AC91-0087-4E6A-9B12-15CA06EB093A}" type="pres">
      <dgm:prSet presAssocID="{3C2EAEB4-DEAC-4B09-8297-2A85C38E5D49}" presName="spacerR" presStyleCnt="0"/>
      <dgm:spPr/>
    </dgm:pt>
    <dgm:pt modelId="{E202B8E5-8057-4380-B8E0-9ABA3AB19B3A}" type="pres">
      <dgm:prSet presAssocID="{93CA74AE-840F-4C5B-94C7-D02F865805A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F5B57-AC26-4D46-92F1-5DBF8E0CCA65}" type="pres">
      <dgm:prSet presAssocID="{B6859022-03AD-4B1D-A0EA-8121E2049815}" presName="spacerL" presStyleCnt="0"/>
      <dgm:spPr/>
    </dgm:pt>
    <dgm:pt modelId="{AB1A26BB-EB7C-4F30-A139-3C8A05F7E52A}" type="pres">
      <dgm:prSet presAssocID="{B6859022-03AD-4B1D-A0EA-8121E2049815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2C70ED3-0629-4B1A-AEF4-E746F79C75A1}" type="pres">
      <dgm:prSet presAssocID="{B6859022-03AD-4B1D-A0EA-8121E2049815}" presName="spacerR" presStyleCnt="0"/>
      <dgm:spPr/>
    </dgm:pt>
    <dgm:pt modelId="{2B63F178-13E5-4CB7-AD73-4B79D3FF211C}" type="pres">
      <dgm:prSet presAssocID="{D70C6883-CA3C-42A6-AA5F-C8578F44363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5FE68-222B-4A7C-9DAF-7BD857CC084A}" type="pres">
      <dgm:prSet presAssocID="{1FB29D2D-0B3E-4890-BB18-36C70A6B99F3}" presName="spacerL" presStyleCnt="0"/>
      <dgm:spPr/>
    </dgm:pt>
    <dgm:pt modelId="{8326B43E-C0F5-4CAB-BECF-3EB0BF1EC6B7}" type="pres">
      <dgm:prSet presAssocID="{1FB29D2D-0B3E-4890-BB18-36C70A6B99F3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001CABF-8D4D-4194-BE8B-45A8A0B9918B}" type="pres">
      <dgm:prSet presAssocID="{1FB29D2D-0B3E-4890-BB18-36C70A6B99F3}" presName="spacerR" presStyleCnt="0"/>
      <dgm:spPr/>
    </dgm:pt>
    <dgm:pt modelId="{27ABD73C-1519-40E5-A67E-216127A59817}" type="pres">
      <dgm:prSet presAssocID="{11CE3DE9-9A6A-4751-A94C-70C358A1C3E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75CBDB-97BB-4AD6-9C25-3F114AC257F2}" type="pres">
      <dgm:prSet presAssocID="{F328AEA1-332F-4D40-ABA6-EAEB9D1E4A76}" presName="spacerL" presStyleCnt="0"/>
      <dgm:spPr/>
    </dgm:pt>
    <dgm:pt modelId="{B0CE5B0F-F8FE-489B-8F18-608EAACEF5C0}" type="pres">
      <dgm:prSet presAssocID="{F328AEA1-332F-4D40-ABA6-EAEB9D1E4A76}" presName="sibTrans" presStyleLbl="sibTrans2D1" presStyleIdx="3" presStyleCnt="4"/>
      <dgm:spPr/>
      <dgm:t>
        <a:bodyPr/>
        <a:lstStyle/>
        <a:p>
          <a:endParaRPr lang="en-US"/>
        </a:p>
      </dgm:t>
    </dgm:pt>
    <dgm:pt modelId="{FE73B6E6-02BC-44FC-9FB5-FE6B5D118F53}" type="pres">
      <dgm:prSet presAssocID="{F328AEA1-332F-4D40-ABA6-EAEB9D1E4A76}" presName="spacerR" presStyleCnt="0"/>
      <dgm:spPr/>
    </dgm:pt>
    <dgm:pt modelId="{755EC82B-8873-4E2A-B8B3-170FC93F80BB}" type="pres">
      <dgm:prSet presAssocID="{BEFCB7AA-F6BE-43BD-9DAA-2763DE45B857}" presName="node" presStyleLbl="node1" presStyleIdx="4" presStyleCnt="5" custScaleX="116707" custScaleY="1167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6BABD3-1E3B-40AF-8B24-9406891913D4}" type="presOf" srcId="{D70C6883-CA3C-42A6-AA5F-C8578F443630}" destId="{2B63F178-13E5-4CB7-AD73-4B79D3FF211C}" srcOrd="0" destOrd="0" presId="urn:microsoft.com/office/officeart/2005/8/layout/equation1"/>
    <dgm:cxn modelId="{0AC40884-D305-4299-8EA6-D5D244E9C6DD}" type="presOf" srcId="{1FB29D2D-0B3E-4890-BB18-36C70A6B99F3}" destId="{8326B43E-C0F5-4CAB-BECF-3EB0BF1EC6B7}" srcOrd="0" destOrd="0" presId="urn:microsoft.com/office/officeart/2005/8/layout/equation1"/>
    <dgm:cxn modelId="{26AFF289-E95C-42C9-AD51-6299162004BB}" type="presOf" srcId="{11CE3DE9-9A6A-4751-A94C-70C358A1C3EC}" destId="{27ABD73C-1519-40E5-A67E-216127A59817}" srcOrd="0" destOrd="0" presId="urn:microsoft.com/office/officeart/2005/8/layout/equation1"/>
    <dgm:cxn modelId="{74D02864-5744-4A92-B50E-F81E860E7633}" type="presOf" srcId="{3C2EAEB4-DEAC-4B09-8297-2A85C38E5D49}" destId="{3BFC0B6A-74E6-48DA-88A9-0253DAB1B351}" srcOrd="0" destOrd="0" presId="urn:microsoft.com/office/officeart/2005/8/layout/equation1"/>
    <dgm:cxn modelId="{D79DC9D8-3EE0-476E-BB6E-9F68B9F5BBD5}" srcId="{7DC4DD26-AE4C-4B21-A154-F4CC8CEF9C5C}" destId="{93CA74AE-840F-4C5B-94C7-D02F865805A1}" srcOrd="1" destOrd="0" parTransId="{08F6EEB6-6D81-47A5-89BD-CBB93B60ADEB}" sibTransId="{B6859022-03AD-4B1D-A0EA-8121E2049815}"/>
    <dgm:cxn modelId="{B0EF12F2-9476-46DA-AE69-4FD3157662F8}" type="presOf" srcId="{F1D56F6C-D3F0-4158-AC6F-60B9BD2BC368}" destId="{56A222B7-D670-45D2-ADA5-3D145D5119B3}" srcOrd="0" destOrd="0" presId="urn:microsoft.com/office/officeart/2005/8/layout/equation1"/>
    <dgm:cxn modelId="{1A3344F0-A70A-45C1-AFC3-8D724D6BA443}" type="presOf" srcId="{7DC4DD26-AE4C-4B21-A154-F4CC8CEF9C5C}" destId="{834A9378-9C30-41FE-B225-E83B4188F365}" srcOrd="0" destOrd="0" presId="urn:microsoft.com/office/officeart/2005/8/layout/equation1"/>
    <dgm:cxn modelId="{5EE1D5CF-5EC6-4FAD-B6F8-F5E732BB1C18}" srcId="{7DC4DD26-AE4C-4B21-A154-F4CC8CEF9C5C}" destId="{BEFCB7AA-F6BE-43BD-9DAA-2763DE45B857}" srcOrd="4" destOrd="0" parTransId="{C491F205-93CE-46D1-8126-A4508814C4FE}" sibTransId="{67D78B8A-0960-46DA-8148-DB977361D296}"/>
    <dgm:cxn modelId="{4FF02F5A-7682-4D68-99AE-379A41C8D2E9}" srcId="{7DC4DD26-AE4C-4B21-A154-F4CC8CEF9C5C}" destId="{F1D56F6C-D3F0-4158-AC6F-60B9BD2BC368}" srcOrd="0" destOrd="0" parTransId="{F3774183-96B3-45C9-A53E-0E0F0428F307}" sibTransId="{3C2EAEB4-DEAC-4B09-8297-2A85C38E5D49}"/>
    <dgm:cxn modelId="{B11E65E7-A325-4520-BB00-F69A4B43EA9E}" type="presOf" srcId="{B6859022-03AD-4B1D-A0EA-8121E2049815}" destId="{AB1A26BB-EB7C-4F30-A139-3C8A05F7E52A}" srcOrd="0" destOrd="0" presId="urn:microsoft.com/office/officeart/2005/8/layout/equation1"/>
    <dgm:cxn modelId="{00990FB4-DC3C-42D4-80F4-4BF06E8D7580}" type="presOf" srcId="{93CA74AE-840F-4C5B-94C7-D02F865805A1}" destId="{E202B8E5-8057-4380-B8E0-9ABA3AB19B3A}" srcOrd="0" destOrd="0" presId="urn:microsoft.com/office/officeart/2005/8/layout/equation1"/>
    <dgm:cxn modelId="{F771A01E-64F6-4C0D-9093-6700F36A3D77}" srcId="{7DC4DD26-AE4C-4B21-A154-F4CC8CEF9C5C}" destId="{11CE3DE9-9A6A-4751-A94C-70C358A1C3EC}" srcOrd="3" destOrd="0" parTransId="{0CDFBF70-7508-4A1D-9DF9-468F8FDF45FF}" sibTransId="{F328AEA1-332F-4D40-ABA6-EAEB9D1E4A76}"/>
    <dgm:cxn modelId="{207FF18D-2315-411D-8E50-ABC4308B15AE}" srcId="{7DC4DD26-AE4C-4B21-A154-F4CC8CEF9C5C}" destId="{D70C6883-CA3C-42A6-AA5F-C8578F443630}" srcOrd="2" destOrd="0" parTransId="{7A3C9EB6-1245-4B2C-B2B2-B908A61702B5}" sibTransId="{1FB29D2D-0B3E-4890-BB18-36C70A6B99F3}"/>
    <dgm:cxn modelId="{A96FD8B1-9646-4BF8-95E7-464167DCD760}" type="presOf" srcId="{F328AEA1-332F-4D40-ABA6-EAEB9D1E4A76}" destId="{B0CE5B0F-F8FE-489B-8F18-608EAACEF5C0}" srcOrd="0" destOrd="0" presId="urn:microsoft.com/office/officeart/2005/8/layout/equation1"/>
    <dgm:cxn modelId="{31013CA3-9D42-45E4-9EEE-C01299D7A50A}" type="presOf" srcId="{BEFCB7AA-F6BE-43BD-9DAA-2763DE45B857}" destId="{755EC82B-8873-4E2A-B8B3-170FC93F80BB}" srcOrd="0" destOrd="0" presId="urn:microsoft.com/office/officeart/2005/8/layout/equation1"/>
    <dgm:cxn modelId="{86A48107-E76D-4519-A733-35A374DC12B6}" type="presParOf" srcId="{834A9378-9C30-41FE-B225-E83B4188F365}" destId="{56A222B7-D670-45D2-ADA5-3D145D5119B3}" srcOrd="0" destOrd="0" presId="urn:microsoft.com/office/officeart/2005/8/layout/equation1"/>
    <dgm:cxn modelId="{9C2AE4DA-47B4-42F8-8629-B3A2A5CC4851}" type="presParOf" srcId="{834A9378-9C30-41FE-B225-E83B4188F365}" destId="{89D52369-9E13-4591-B18A-FD26C05D0EFA}" srcOrd="1" destOrd="0" presId="urn:microsoft.com/office/officeart/2005/8/layout/equation1"/>
    <dgm:cxn modelId="{38FC6E9B-8B45-4A9B-BE64-F32C3C0DCA67}" type="presParOf" srcId="{834A9378-9C30-41FE-B225-E83B4188F365}" destId="{3BFC0B6A-74E6-48DA-88A9-0253DAB1B351}" srcOrd="2" destOrd="0" presId="urn:microsoft.com/office/officeart/2005/8/layout/equation1"/>
    <dgm:cxn modelId="{6C5613CE-F499-44A1-A043-14FEEF437607}" type="presParOf" srcId="{834A9378-9C30-41FE-B225-E83B4188F365}" destId="{D088AC91-0087-4E6A-9B12-15CA06EB093A}" srcOrd="3" destOrd="0" presId="urn:microsoft.com/office/officeart/2005/8/layout/equation1"/>
    <dgm:cxn modelId="{7DC03B6A-BFC7-4968-92EA-274BC0583327}" type="presParOf" srcId="{834A9378-9C30-41FE-B225-E83B4188F365}" destId="{E202B8E5-8057-4380-B8E0-9ABA3AB19B3A}" srcOrd="4" destOrd="0" presId="urn:microsoft.com/office/officeart/2005/8/layout/equation1"/>
    <dgm:cxn modelId="{13CB5BC2-357B-4DD6-BC69-D3EBAD91A5DE}" type="presParOf" srcId="{834A9378-9C30-41FE-B225-E83B4188F365}" destId="{D1BF5B57-AC26-4D46-92F1-5DBF8E0CCA65}" srcOrd="5" destOrd="0" presId="urn:microsoft.com/office/officeart/2005/8/layout/equation1"/>
    <dgm:cxn modelId="{F15600A1-F7F0-4A4A-AAF5-4FF4088ABC0A}" type="presParOf" srcId="{834A9378-9C30-41FE-B225-E83B4188F365}" destId="{AB1A26BB-EB7C-4F30-A139-3C8A05F7E52A}" srcOrd="6" destOrd="0" presId="urn:microsoft.com/office/officeart/2005/8/layout/equation1"/>
    <dgm:cxn modelId="{D7D9F0E0-C543-4DFF-82C8-D55C42462612}" type="presParOf" srcId="{834A9378-9C30-41FE-B225-E83B4188F365}" destId="{42C70ED3-0629-4B1A-AEF4-E746F79C75A1}" srcOrd="7" destOrd="0" presId="urn:microsoft.com/office/officeart/2005/8/layout/equation1"/>
    <dgm:cxn modelId="{6A03912C-C8AF-43F1-8B8A-458F29E672BC}" type="presParOf" srcId="{834A9378-9C30-41FE-B225-E83B4188F365}" destId="{2B63F178-13E5-4CB7-AD73-4B79D3FF211C}" srcOrd="8" destOrd="0" presId="urn:microsoft.com/office/officeart/2005/8/layout/equation1"/>
    <dgm:cxn modelId="{97E064B1-5362-40A8-BF01-6B5FC9F018ED}" type="presParOf" srcId="{834A9378-9C30-41FE-B225-E83B4188F365}" destId="{B8F5FE68-222B-4A7C-9DAF-7BD857CC084A}" srcOrd="9" destOrd="0" presId="urn:microsoft.com/office/officeart/2005/8/layout/equation1"/>
    <dgm:cxn modelId="{DE999F73-815E-4B1E-B2BA-B409F2F5C297}" type="presParOf" srcId="{834A9378-9C30-41FE-B225-E83B4188F365}" destId="{8326B43E-C0F5-4CAB-BECF-3EB0BF1EC6B7}" srcOrd="10" destOrd="0" presId="urn:microsoft.com/office/officeart/2005/8/layout/equation1"/>
    <dgm:cxn modelId="{A781F1E9-CF69-4C8D-91A9-8BA021B49989}" type="presParOf" srcId="{834A9378-9C30-41FE-B225-E83B4188F365}" destId="{9001CABF-8D4D-4194-BE8B-45A8A0B9918B}" srcOrd="11" destOrd="0" presId="urn:microsoft.com/office/officeart/2005/8/layout/equation1"/>
    <dgm:cxn modelId="{5F0DC3E7-5E61-4E83-AE47-42724F9724C6}" type="presParOf" srcId="{834A9378-9C30-41FE-B225-E83B4188F365}" destId="{27ABD73C-1519-40E5-A67E-216127A59817}" srcOrd="12" destOrd="0" presId="urn:microsoft.com/office/officeart/2005/8/layout/equation1"/>
    <dgm:cxn modelId="{4A3F108A-29C1-4198-BDFD-617120FB7DB3}" type="presParOf" srcId="{834A9378-9C30-41FE-B225-E83B4188F365}" destId="{AA75CBDB-97BB-4AD6-9C25-3F114AC257F2}" srcOrd="13" destOrd="0" presId="urn:microsoft.com/office/officeart/2005/8/layout/equation1"/>
    <dgm:cxn modelId="{006C7930-7440-4978-AC72-9F715F898F6E}" type="presParOf" srcId="{834A9378-9C30-41FE-B225-E83B4188F365}" destId="{B0CE5B0F-F8FE-489B-8F18-608EAACEF5C0}" srcOrd="14" destOrd="0" presId="urn:microsoft.com/office/officeart/2005/8/layout/equation1"/>
    <dgm:cxn modelId="{57C96E85-D77A-4BC2-9EE0-B2C92B25F28E}" type="presParOf" srcId="{834A9378-9C30-41FE-B225-E83B4188F365}" destId="{FE73B6E6-02BC-44FC-9FB5-FE6B5D118F53}" srcOrd="15" destOrd="0" presId="urn:microsoft.com/office/officeart/2005/8/layout/equation1"/>
    <dgm:cxn modelId="{AB37B3DB-E074-4387-BF83-8C67BD3E397E}" type="presParOf" srcId="{834A9378-9C30-41FE-B225-E83B4188F365}" destId="{755EC82B-8873-4E2A-B8B3-170FC93F80BB}" srcOrd="16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C4DD26-AE4C-4B21-A154-F4CC8CEF9C5C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93CA74AE-840F-4C5B-94C7-D02F865805A1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>
                  <a:lumMod val="75000"/>
                  <a:lumOff val="25000"/>
                </a:schemeClr>
              </a:solidFill>
            </a:rPr>
            <a:t>RÅVARE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8F6EEB6-6D81-47A5-89BD-CBB93B60ADEB}" type="parTrans" cxnId="{D79DC9D8-3EE0-476E-BB6E-9F68B9F5BBD5}">
      <dgm:prSet/>
      <dgm:spPr/>
      <dgm:t>
        <a:bodyPr/>
        <a:lstStyle/>
        <a:p>
          <a:endParaRPr lang="en-US"/>
        </a:p>
      </dgm:t>
    </dgm:pt>
    <dgm:pt modelId="{B6859022-03AD-4B1D-A0EA-8121E2049815}" type="sibTrans" cxnId="{D79DC9D8-3EE0-476E-BB6E-9F68B9F5BBD5}">
      <dgm:prSet/>
      <dgm:spPr/>
      <dgm:t>
        <a:bodyPr/>
        <a:lstStyle/>
        <a:p>
          <a:endParaRPr lang="en-US"/>
        </a:p>
      </dgm:t>
    </dgm:pt>
    <dgm:pt modelId="{D70C6883-CA3C-42A6-AA5F-C8578F44363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>
                  <a:lumMod val="75000"/>
                  <a:lumOff val="25000"/>
                </a:schemeClr>
              </a:solidFill>
            </a:rPr>
            <a:t>KVAL.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A3C9EB6-1245-4B2C-B2B2-B908A61702B5}" type="parTrans" cxnId="{207FF18D-2315-411D-8E50-ABC4308B15AE}">
      <dgm:prSet/>
      <dgm:spPr/>
      <dgm:t>
        <a:bodyPr/>
        <a:lstStyle/>
        <a:p>
          <a:endParaRPr lang="en-US"/>
        </a:p>
      </dgm:t>
    </dgm:pt>
    <dgm:pt modelId="{1FB29D2D-0B3E-4890-BB18-36C70A6B99F3}" type="sibTrans" cxnId="{207FF18D-2315-411D-8E50-ABC4308B15AE}">
      <dgm:prSet/>
      <dgm:spPr/>
      <dgm:t>
        <a:bodyPr/>
        <a:lstStyle/>
        <a:p>
          <a:endParaRPr lang="en-US"/>
        </a:p>
      </dgm:t>
    </dgm:pt>
    <dgm:pt modelId="{BEFCB7AA-F6BE-43BD-9DAA-2763DE45B857}">
      <dgm:prSet phldrT="[Text]" custT="1"/>
      <dgm:spPr>
        <a:solidFill>
          <a:srgbClr val="FA5900"/>
        </a:solidFill>
      </dgm:spPr>
      <dgm:t>
        <a:bodyPr/>
        <a:lstStyle/>
        <a:p>
          <a:r>
            <a:rPr lang="nb-NO" sz="1100" dirty="0" smtClean="0">
              <a:solidFill>
                <a:schemeClr val="tx1"/>
              </a:solidFill>
            </a:rPr>
            <a:t>ØKT</a:t>
          </a:r>
        </a:p>
        <a:p>
          <a:r>
            <a:rPr lang="nb-NO" sz="1100" dirty="0" smtClean="0">
              <a:solidFill>
                <a:schemeClr val="tx1"/>
              </a:solidFill>
            </a:rPr>
            <a:t>KONKUR.KRAFT</a:t>
          </a:r>
          <a:endParaRPr lang="en-US" sz="1100" dirty="0">
            <a:solidFill>
              <a:schemeClr val="tx1"/>
            </a:solidFill>
          </a:endParaRPr>
        </a:p>
      </dgm:t>
    </dgm:pt>
    <dgm:pt modelId="{C491F205-93CE-46D1-8126-A4508814C4FE}" type="parTrans" cxnId="{5EE1D5CF-5EC6-4FAD-B6F8-F5E732BB1C18}">
      <dgm:prSet/>
      <dgm:spPr/>
      <dgm:t>
        <a:bodyPr/>
        <a:lstStyle/>
        <a:p>
          <a:endParaRPr lang="en-US"/>
        </a:p>
      </dgm:t>
    </dgm:pt>
    <dgm:pt modelId="{67D78B8A-0960-46DA-8148-DB977361D296}" type="sibTrans" cxnId="{5EE1D5CF-5EC6-4FAD-B6F8-F5E732BB1C18}">
      <dgm:prSet/>
      <dgm:spPr/>
      <dgm:t>
        <a:bodyPr/>
        <a:lstStyle/>
        <a:p>
          <a:endParaRPr lang="en-US"/>
        </a:p>
      </dgm:t>
    </dgm:pt>
    <dgm:pt modelId="{F1D56F6C-D3F0-4158-AC6F-60B9BD2BC368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>
                  <a:lumMod val="75000"/>
                  <a:lumOff val="25000"/>
                </a:schemeClr>
              </a:solidFill>
            </a:rPr>
            <a:t>KOMP.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3774183-96B3-45C9-A53E-0E0F0428F307}" type="parTrans" cxnId="{4FF02F5A-7682-4D68-99AE-379A41C8D2E9}">
      <dgm:prSet/>
      <dgm:spPr/>
      <dgm:t>
        <a:bodyPr/>
        <a:lstStyle/>
        <a:p>
          <a:endParaRPr lang="en-US"/>
        </a:p>
      </dgm:t>
    </dgm:pt>
    <dgm:pt modelId="{3C2EAEB4-DEAC-4B09-8297-2A85C38E5D49}" type="sibTrans" cxnId="{4FF02F5A-7682-4D68-99AE-379A41C8D2E9}">
      <dgm:prSet/>
      <dgm:spPr/>
      <dgm:t>
        <a:bodyPr/>
        <a:lstStyle/>
        <a:p>
          <a:endParaRPr lang="en-US"/>
        </a:p>
      </dgm:t>
    </dgm:pt>
    <dgm:pt modelId="{11CE3DE9-9A6A-4751-A94C-70C358A1C3EC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nb-NO" sz="900" dirty="0" smtClean="0">
              <a:solidFill>
                <a:schemeClr val="tx1"/>
              </a:solidFill>
            </a:rPr>
            <a:t>DIFF</a:t>
          </a:r>
          <a:endParaRPr lang="en-US" sz="900" dirty="0">
            <a:solidFill>
              <a:schemeClr val="tx1"/>
            </a:solidFill>
          </a:endParaRPr>
        </a:p>
      </dgm:t>
    </dgm:pt>
    <dgm:pt modelId="{0CDFBF70-7508-4A1D-9DF9-468F8FDF45FF}" type="parTrans" cxnId="{F771A01E-64F6-4C0D-9093-6700F36A3D77}">
      <dgm:prSet/>
      <dgm:spPr/>
      <dgm:t>
        <a:bodyPr/>
        <a:lstStyle/>
        <a:p>
          <a:endParaRPr lang="en-US"/>
        </a:p>
      </dgm:t>
    </dgm:pt>
    <dgm:pt modelId="{F328AEA1-332F-4D40-ABA6-EAEB9D1E4A76}" type="sibTrans" cxnId="{F771A01E-64F6-4C0D-9093-6700F36A3D77}">
      <dgm:prSet/>
      <dgm:spPr/>
      <dgm:t>
        <a:bodyPr/>
        <a:lstStyle/>
        <a:p>
          <a:endParaRPr lang="en-US"/>
        </a:p>
      </dgm:t>
    </dgm:pt>
    <dgm:pt modelId="{834A9378-9C30-41FE-B225-E83B4188F365}" type="pres">
      <dgm:prSet presAssocID="{7DC4DD26-AE4C-4B21-A154-F4CC8CEF9C5C}" presName="linearFlow" presStyleCnt="0">
        <dgm:presLayoutVars>
          <dgm:dir/>
          <dgm:resizeHandles val="exact"/>
        </dgm:presLayoutVars>
      </dgm:prSet>
      <dgm:spPr/>
    </dgm:pt>
    <dgm:pt modelId="{56A222B7-D670-45D2-ADA5-3D145D5119B3}" type="pres">
      <dgm:prSet presAssocID="{F1D56F6C-D3F0-4158-AC6F-60B9BD2BC36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D52369-9E13-4591-B18A-FD26C05D0EFA}" type="pres">
      <dgm:prSet presAssocID="{3C2EAEB4-DEAC-4B09-8297-2A85C38E5D49}" presName="spacerL" presStyleCnt="0"/>
      <dgm:spPr/>
    </dgm:pt>
    <dgm:pt modelId="{3BFC0B6A-74E6-48DA-88A9-0253DAB1B351}" type="pres">
      <dgm:prSet presAssocID="{3C2EAEB4-DEAC-4B09-8297-2A85C38E5D49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088AC91-0087-4E6A-9B12-15CA06EB093A}" type="pres">
      <dgm:prSet presAssocID="{3C2EAEB4-DEAC-4B09-8297-2A85C38E5D49}" presName="spacerR" presStyleCnt="0"/>
      <dgm:spPr/>
    </dgm:pt>
    <dgm:pt modelId="{E202B8E5-8057-4380-B8E0-9ABA3AB19B3A}" type="pres">
      <dgm:prSet presAssocID="{93CA74AE-840F-4C5B-94C7-D02F865805A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F5B57-AC26-4D46-92F1-5DBF8E0CCA65}" type="pres">
      <dgm:prSet presAssocID="{B6859022-03AD-4B1D-A0EA-8121E2049815}" presName="spacerL" presStyleCnt="0"/>
      <dgm:spPr/>
    </dgm:pt>
    <dgm:pt modelId="{AB1A26BB-EB7C-4F30-A139-3C8A05F7E52A}" type="pres">
      <dgm:prSet presAssocID="{B6859022-03AD-4B1D-A0EA-8121E2049815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2C70ED3-0629-4B1A-AEF4-E746F79C75A1}" type="pres">
      <dgm:prSet presAssocID="{B6859022-03AD-4B1D-A0EA-8121E2049815}" presName="spacerR" presStyleCnt="0"/>
      <dgm:spPr/>
    </dgm:pt>
    <dgm:pt modelId="{2B63F178-13E5-4CB7-AD73-4B79D3FF211C}" type="pres">
      <dgm:prSet presAssocID="{D70C6883-CA3C-42A6-AA5F-C8578F44363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5FE68-222B-4A7C-9DAF-7BD857CC084A}" type="pres">
      <dgm:prSet presAssocID="{1FB29D2D-0B3E-4890-BB18-36C70A6B99F3}" presName="spacerL" presStyleCnt="0"/>
      <dgm:spPr/>
    </dgm:pt>
    <dgm:pt modelId="{8326B43E-C0F5-4CAB-BECF-3EB0BF1EC6B7}" type="pres">
      <dgm:prSet presAssocID="{1FB29D2D-0B3E-4890-BB18-36C70A6B99F3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001CABF-8D4D-4194-BE8B-45A8A0B9918B}" type="pres">
      <dgm:prSet presAssocID="{1FB29D2D-0B3E-4890-BB18-36C70A6B99F3}" presName="spacerR" presStyleCnt="0"/>
      <dgm:spPr/>
    </dgm:pt>
    <dgm:pt modelId="{27ABD73C-1519-40E5-A67E-216127A59817}" type="pres">
      <dgm:prSet presAssocID="{11CE3DE9-9A6A-4751-A94C-70C358A1C3E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75CBDB-97BB-4AD6-9C25-3F114AC257F2}" type="pres">
      <dgm:prSet presAssocID="{F328AEA1-332F-4D40-ABA6-EAEB9D1E4A76}" presName="spacerL" presStyleCnt="0"/>
      <dgm:spPr/>
    </dgm:pt>
    <dgm:pt modelId="{B0CE5B0F-F8FE-489B-8F18-608EAACEF5C0}" type="pres">
      <dgm:prSet presAssocID="{F328AEA1-332F-4D40-ABA6-EAEB9D1E4A76}" presName="sibTrans" presStyleLbl="sibTrans2D1" presStyleIdx="3" presStyleCnt="4"/>
      <dgm:spPr/>
      <dgm:t>
        <a:bodyPr/>
        <a:lstStyle/>
        <a:p>
          <a:endParaRPr lang="en-US"/>
        </a:p>
      </dgm:t>
    </dgm:pt>
    <dgm:pt modelId="{FE73B6E6-02BC-44FC-9FB5-FE6B5D118F53}" type="pres">
      <dgm:prSet presAssocID="{F328AEA1-332F-4D40-ABA6-EAEB9D1E4A76}" presName="spacerR" presStyleCnt="0"/>
      <dgm:spPr/>
    </dgm:pt>
    <dgm:pt modelId="{755EC82B-8873-4E2A-B8B3-170FC93F80BB}" type="pres">
      <dgm:prSet presAssocID="{BEFCB7AA-F6BE-43BD-9DAA-2763DE45B857}" presName="node" presStyleLbl="node1" presStyleIdx="4" presStyleCnt="5" custScaleX="116707" custScaleY="1167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B114B1-86FA-4E2D-ACAF-804DFEF89298}" type="presOf" srcId="{7DC4DD26-AE4C-4B21-A154-F4CC8CEF9C5C}" destId="{834A9378-9C30-41FE-B225-E83B4188F365}" srcOrd="0" destOrd="0" presId="urn:microsoft.com/office/officeart/2005/8/layout/equation1"/>
    <dgm:cxn modelId="{3892286C-AE45-4B89-8E71-E980A5BCB522}" type="presOf" srcId="{D70C6883-CA3C-42A6-AA5F-C8578F443630}" destId="{2B63F178-13E5-4CB7-AD73-4B79D3FF211C}" srcOrd="0" destOrd="0" presId="urn:microsoft.com/office/officeart/2005/8/layout/equation1"/>
    <dgm:cxn modelId="{8DBF564F-B209-4EBB-BEAA-F8A17A93AA59}" type="presOf" srcId="{93CA74AE-840F-4C5B-94C7-D02F865805A1}" destId="{E202B8E5-8057-4380-B8E0-9ABA3AB19B3A}" srcOrd="0" destOrd="0" presId="urn:microsoft.com/office/officeart/2005/8/layout/equation1"/>
    <dgm:cxn modelId="{4C64D750-E7D6-476D-941C-16CEDBFADE47}" type="presOf" srcId="{F1D56F6C-D3F0-4158-AC6F-60B9BD2BC368}" destId="{56A222B7-D670-45D2-ADA5-3D145D5119B3}" srcOrd="0" destOrd="0" presId="urn:microsoft.com/office/officeart/2005/8/layout/equation1"/>
    <dgm:cxn modelId="{51813800-DDD6-4321-9A98-6D7D299E0316}" type="presOf" srcId="{3C2EAEB4-DEAC-4B09-8297-2A85C38E5D49}" destId="{3BFC0B6A-74E6-48DA-88A9-0253DAB1B351}" srcOrd="0" destOrd="0" presId="urn:microsoft.com/office/officeart/2005/8/layout/equation1"/>
    <dgm:cxn modelId="{EFD9EF9B-D60B-4D91-9FCB-888C2B0C105C}" type="presOf" srcId="{B6859022-03AD-4B1D-A0EA-8121E2049815}" destId="{AB1A26BB-EB7C-4F30-A139-3C8A05F7E52A}" srcOrd="0" destOrd="0" presId="urn:microsoft.com/office/officeart/2005/8/layout/equation1"/>
    <dgm:cxn modelId="{D79DC9D8-3EE0-476E-BB6E-9F68B9F5BBD5}" srcId="{7DC4DD26-AE4C-4B21-A154-F4CC8CEF9C5C}" destId="{93CA74AE-840F-4C5B-94C7-D02F865805A1}" srcOrd="1" destOrd="0" parTransId="{08F6EEB6-6D81-47A5-89BD-CBB93B60ADEB}" sibTransId="{B6859022-03AD-4B1D-A0EA-8121E2049815}"/>
    <dgm:cxn modelId="{B4E0A11A-DE52-48E1-A367-33644EF02252}" type="presOf" srcId="{BEFCB7AA-F6BE-43BD-9DAA-2763DE45B857}" destId="{755EC82B-8873-4E2A-B8B3-170FC93F80BB}" srcOrd="0" destOrd="0" presId="urn:microsoft.com/office/officeart/2005/8/layout/equation1"/>
    <dgm:cxn modelId="{5EE1D5CF-5EC6-4FAD-B6F8-F5E732BB1C18}" srcId="{7DC4DD26-AE4C-4B21-A154-F4CC8CEF9C5C}" destId="{BEFCB7AA-F6BE-43BD-9DAA-2763DE45B857}" srcOrd="4" destOrd="0" parTransId="{C491F205-93CE-46D1-8126-A4508814C4FE}" sibTransId="{67D78B8A-0960-46DA-8148-DB977361D296}"/>
    <dgm:cxn modelId="{F771A01E-64F6-4C0D-9093-6700F36A3D77}" srcId="{7DC4DD26-AE4C-4B21-A154-F4CC8CEF9C5C}" destId="{11CE3DE9-9A6A-4751-A94C-70C358A1C3EC}" srcOrd="3" destOrd="0" parTransId="{0CDFBF70-7508-4A1D-9DF9-468F8FDF45FF}" sibTransId="{F328AEA1-332F-4D40-ABA6-EAEB9D1E4A76}"/>
    <dgm:cxn modelId="{207FF18D-2315-411D-8E50-ABC4308B15AE}" srcId="{7DC4DD26-AE4C-4B21-A154-F4CC8CEF9C5C}" destId="{D70C6883-CA3C-42A6-AA5F-C8578F443630}" srcOrd="2" destOrd="0" parTransId="{7A3C9EB6-1245-4B2C-B2B2-B908A61702B5}" sibTransId="{1FB29D2D-0B3E-4890-BB18-36C70A6B99F3}"/>
    <dgm:cxn modelId="{D8F6507E-3DC4-4487-96F5-21B2BE800C95}" type="presOf" srcId="{1FB29D2D-0B3E-4890-BB18-36C70A6B99F3}" destId="{8326B43E-C0F5-4CAB-BECF-3EB0BF1EC6B7}" srcOrd="0" destOrd="0" presId="urn:microsoft.com/office/officeart/2005/8/layout/equation1"/>
    <dgm:cxn modelId="{0D42E3E5-D3A7-4729-97D2-2188B3302FD6}" type="presOf" srcId="{F328AEA1-332F-4D40-ABA6-EAEB9D1E4A76}" destId="{B0CE5B0F-F8FE-489B-8F18-608EAACEF5C0}" srcOrd="0" destOrd="0" presId="urn:microsoft.com/office/officeart/2005/8/layout/equation1"/>
    <dgm:cxn modelId="{4FF02F5A-7682-4D68-99AE-379A41C8D2E9}" srcId="{7DC4DD26-AE4C-4B21-A154-F4CC8CEF9C5C}" destId="{F1D56F6C-D3F0-4158-AC6F-60B9BD2BC368}" srcOrd="0" destOrd="0" parTransId="{F3774183-96B3-45C9-A53E-0E0F0428F307}" sibTransId="{3C2EAEB4-DEAC-4B09-8297-2A85C38E5D49}"/>
    <dgm:cxn modelId="{6343774C-65E1-4D75-A4C2-82B14D6717A4}" type="presOf" srcId="{11CE3DE9-9A6A-4751-A94C-70C358A1C3EC}" destId="{27ABD73C-1519-40E5-A67E-216127A59817}" srcOrd="0" destOrd="0" presId="urn:microsoft.com/office/officeart/2005/8/layout/equation1"/>
    <dgm:cxn modelId="{145A87B5-0CF9-4762-BD84-E4FD26F01BFD}" type="presParOf" srcId="{834A9378-9C30-41FE-B225-E83B4188F365}" destId="{56A222B7-D670-45D2-ADA5-3D145D5119B3}" srcOrd="0" destOrd="0" presId="urn:microsoft.com/office/officeart/2005/8/layout/equation1"/>
    <dgm:cxn modelId="{108F80ED-EF1C-4EEC-AFFD-772214637A9F}" type="presParOf" srcId="{834A9378-9C30-41FE-B225-E83B4188F365}" destId="{89D52369-9E13-4591-B18A-FD26C05D0EFA}" srcOrd="1" destOrd="0" presId="urn:microsoft.com/office/officeart/2005/8/layout/equation1"/>
    <dgm:cxn modelId="{DD37A3AA-2E8D-445C-B316-DA5716DE84FE}" type="presParOf" srcId="{834A9378-9C30-41FE-B225-E83B4188F365}" destId="{3BFC0B6A-74E6-48DA-88A9-0253DAB1B351}" srcOrd="2" destOrd="0" presId="urn:microsoft.com/office/officeart/2005/8/layout/equation1"/>
    <dgm:cxn modelId="{4683E8AC-4762-464D-A80F-BBAFF1979268}" type="presParOf" srcId="{834A9378-9C30-41FE-B225-E83B4188F365}" destId="{D088AC91-0087-4E6A-9B12-15CA06EB093A}" srcOrd="3" destOrd="0" presId="urn:microsoft.com/office/officeart/2005/8/layout/equation1"/>
    <dgm:cxn modelId="{2A4422FA-ED99-4F11-BE2C-74DF8E8B21FE}" type="presParOf" srcId="{834A9378-9C30-41FE-B225-E83B4188F365}" destId="{E202B8E5-8057-4380-B8E0-9ABA3AB19B3A}" srcOrd="4" destOrd="0" presId="urn:microsoft.com/office/officeart/2005/8/layout/equation1"/>
    <dgm:cxn modelId="{B0DE2D7F-146D-4BBF-A872-68D0C8D98C87}" type="presParOf" srcId="{834A9378-9C30-41FE-B225-E83B4188F365}" destId="{D1BF5B57-AC26-4D46-92F1-5DBF8E0CCA65}" srcOrd="5" destOrd="0" presId="urn:microsoft.com/office/officeart/2005/8/layout/equation1"/>
    <dgm:cxn modelId="{4E8B75E4-A4FE-4AC8-9F02-F197E770586A}" type="presParOf" srcId="{834A9378-9C30-41FE-B225-E83B4188F365}" destId="{AB1A26BB-EB7C-4F30-A139-3C8A05F7E52A}" srcOrd="6" destOrd="0" presId="urn:microsoft.com/office/officeart/2005/8/layout/equation1"/>
    <dgm:cxn modelId="{6700B0A1-969A-4162-8A80-10785AA3CDF9}" type="presParOf" srcId="{834A9378-9C30-41FE-B225-E83B4188F365}" destId="{42C70ED3-0629-4B1A-AEF4-E746F79C75A1}" srcOrd="7" destOrd="0" presId="urn:microsoft.com/office/officeart/2005/8/layout/equation1"/>
    <dgm:cxn modelId="{04AF2126-861B-4705-8227-EF2AD65CC922}" type="presParOf" srcId="{834A9378-9C30-41FE-B225-E83B4188F365}" destId="{2B63F178-13E5-4CB7-AD73-4B79D3FF211C}" srcOrd="8" destOrd="0" presId="urn:microsoft.com/office/officeart/2005/8/layout/equation1"/>
    <dgm:cxn modelId="{41976AC5-DE35-4602-939B-6EF2BC42816C}" type="presParOf" srcId="{834A9378-9C30-41FE-B225-E83B4188F365}" destId="{B8F5FE68-222B-4A7C-9DAF-7BD857CC084A}" srcOrd="9" destOrd="0" presId="urn:microsoft.com/office/officeart/2005/8/layout/equation1"/>
    <dgm:cxn modelId="{7E1586B0-00A9-4B6F-9229-AF9DF628EAAB}" type="presParOf" srcId="{834A9378-9C30-41FE-B225-E83B4188F365}" destId="{8326B43E-C0F5-4CAB-BECF-3EB0BF1EC6B7}" srcOrd="10" destOrd="0" presId="urn:microsoft.com/office/officeart/2005/8/layout/equation1"/>
    <dgm:cxn modelId="{9CC88639-1FAF-4CB4-B139-4B72A9679749}" type="presParOf" srcId="{834A9378-9C30-41FE-B225-E83B4188F365}" destId="{9001CABF-8D4D-4194-BE8B-45A8A0B9918B}" srcOrd="11" destOrd="0" presId="urn:microsoft.com/office/officeart/2005/8/layout/equation1"/>
    <dgm:cxn modelId="{0D9842ED-9C5D-4D13-9FF9-908F4544DA55}" type="presParOf" srcId="{834A9378-9C30-41FE-B225-E83B4188F365}" destId="{27ABD73C-1519-40E5-A67E-216127A59817}" srcOrd="12" destOrd="0" presId="urn:microsoft.com/office/officeart/2005/8/layout/equation1"/>
    <dgm:cxn modelId="{3E33E994-553D-456E-ACB5-33D9D21C3472}" type="presParOf" srcId="{834A9378-9C30-41FE-B225-E83B4188F365}" destId="{AA75CBDB-97BB-4AD6-9C25-3F114AC257F2}" srcOrd="13" destOrd="0" presId="urn:microsoft.com/office/officeart/2005/8/layout/equation1"/>
    <dgm:cxn modelId="{804010ED-1C0E-42CB-8B5C-48F45E7093E8}" type="presParOf" srcId="{834A9378-9C30-41FE-B225-E83B4188F365}" destId="{B0CE5B0F-F8FE-489B-8F18-608EAACEF5C0}" srcOrd="14" destOrd="0" presId="urn:microsoft.com/office/officeart/2005/8/layout/equation1"/>
    <dgm:cxn modelId="{0F662524-7B44-48DB-B82D-B305AAAA6709}" type="presParOf" srcId="{834A9378-9C30-41FE-B225-E83B4188F365}" destId="{FE73B6E6-02BC-44FC-9FB5-FE6B5D118F53}" srcOrd="15" destOrd="0" presId="urn:microsoft.com/office/officeart/2005/8/layout/equation1"/>
    <dgm:cxn modelId="{6E4ADB0B-E1D7-458B-9D83-B6575C05C27F}" type="presParOf" srcId="{834A9378-9C30-41FE-B225-E83B4188F365}" destId="{755EC82B-8873-4E2A-B8B3-170FC93F80BB}" srcOrd="16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C4DD26-AE4C-4B21-A154-F4CC8CEF9C5C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93CA74AE-840F-4C5B-94C7-D02F865805A1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>
                  <a:lumMod val="75000"/>
                  <a:lumOff val="25000"/>
                </a:schemeClr>
              </a:solidFill>
            </a:rPr>
            <a:t>RÅVARE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8F6EEB6-6D81-47A5-89BD-CBB93B60ADEB}" type="parTrans" cxnId="{D79DC9D8-3EE0-476E-BB6E-9F68B9F5BBD5}">
      <dgm:prSet/>
      <dgm:spPr/>
      <dgm:t>
        <a:bodyPr/>
        <a:lstStyle/>
        <a:p>
          <a:endParaRPr lang="en-US"/>
        </a:p>
      </dgm:t>
    </dgm:pt>
    <dgm:pt modelId="{B6859022-03AD-4B1D-A0EA-8121E2049815}" type="sibTrans" cxnId="{D79DC9D8-3EE0-476E-BB6E-9F68B9F5BBD5}">
      <dgm:prSet/>
      <dgm:spPr/>
      <dgm:t>
        <a:bodyPr/>
        <a:lstStyle/>
        <a:p>
          <a:endParaRPr lang="en-US"/>
        </a:p>
      </dgm:t>
    </dgm:pt>
    <dgm:pt modelId="{D70C6883-CA3C-42A6-AA5F-C8578F44363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>
                  <a:lumMod val="75000"/>
                  <a:lumOff val="25000"/>
                </a:schemeClr>
              </a:solidFill>
            </a:rPr>
            <a:t>KVAL.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A3C9EB6-1245-4B2C-B2B2-B908A61702B5}" type="parTrans" cxnId="{207FF18D-2315-411D-8E50-ABC4308B15AE}">
      <dgm:prSet/>
      <dgm:spPr/>
      <dgm:t>
        <a:bodyPr/>
        <a:lstStyle/>
        <a:p>
          <a:endParaRPr lang="en-US"/>
        </a:p>
      </dgm:t>
    </dgm:pt>
    <dgm:pt modelId="{1FB29D2D-0B3E-4890-BB18-36C70A6B99F3}" type="sibTrans" cxnId="{207FF18D-2315-411D-8E50-ABC4308B15AE}">
      <dgm:prSet/>
      <dgm:spPr/>
      <dgm:t>
        <a:bodyPr/>
        <a:lstStyle/>
        <a:p>
          <a:endParaRPr lang="en-US"/>
        </a:p>
      </dgm:t>
    </dgm:pt>
    <dgm:pt modelId="{BEFCB7AA-F6BE-43BD-9DAA-2763DE45B857}">
      <dgm:prSet phldrT="[Text]" custT="1"/>
      <dgm:spPr>
        <a:solidFill>
          <a:srgbClr val="FA5900"/>
        </a:solidFill>
      </dgm:spPr>
      <dgm:t>
        <a:bodyPr/>
        <a:lstStyle/>
        <a:p>
          <a:r>
            <a:rPr lang="nb-NO" sz="1100" dirty="0" smtClean="0">
              <a:solidFill>
                <a:schemeClr val="tx1"/>
              </a:solidFill>
            </a:rPr>
            <a:t>KONKUR.KRAFT</a:t>
          </a:r>
          <a:endParaRPr lang="en-US" sz="1100" dirty="0">
            <a:solidFill>
              <a:schemeClr val="tx1"/>
            </a:solidFill>
          </a:endParaRPr>
        </a:p>
      </dgm:t>
    </dgm:pt>
    <dgm:pt modelId="{C491F205-93CE-46D1-8126-A4508814C4FE}" type="parTrans" cxnId="{5EE1D5CF-5EC6-4FAD-B6F8-F5E732BB1C18}">
      <dgm:prSet/>
      <dgm:spPr/>
      <dgm:t>
        <a:bodyPr/>
        <a:lstStyle/>
        <a:p>
          <a:endParaRPr lang="en-US"/>
        </a:p>
      </dgm:t>
    </dgm:pt>
    <dgm:pt modelId="{67D78B8A-0960-46DA-8148-DB977361D296}" type="sibTrans" cxnId="{5EE1D5CF-5EC6-4FAD-B6F8-F5E732BB1C18}">
      <dgm:prSet/>
      <dgm:spPr/>
      <dgm:t>
        <a:bodyPr/>
        <a:lstStyle/>
        <a:p>
          <a:endParaRPr lang="en-US"/>
        </a:p>
      </dgm:t>
    </dgm:pt>
    <dgm:pt modelId="{F1D56F6C-D3F0-4158-AC6F-60B9BD2BC368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nb-NO" sz="1050" dirty="0" smtClean="0">
              <a:solidFill>
                <a:schemeClr val="tx1">
                  <a:lumMod val="75000"/>
                  <a:lumOff val="25000"/>
                </a:schemeClr>
              </a:solidFill>
            </a:rPr>
            <a:t>KOMP.</a:t>
          </a:r>
          <a:endParaRPr lang="en-US" sz="105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3774183-96B3-45C9-A53E-0E0F0428F307}" type="parTrans" cxnId="{4FF02F5A-7682-4D68-99AE-379A41C8D2E9}">
      <dgm:prSet/>
      <dgm:spPr/>
      <dgm:t>
        <a:bodyPr/>
        <a:lstStyle/>
        <a:p>
          <a:endParaRPr lang="en-US"/>
        </a:p>
      </dgm:t>
    </dgm:pt>
    <dgm:pt modelId="{3C2EAEB4-DEAC-4B09-8297-2A85C38E5D49}" type="sibTrans" cxnId="{4FF02F5A-7682-4D68-99AE-379A41C8D2E9}">
      <dgm:prSet/>
      <dgm:spPr/>
      <dgm:t>
        <a:bodyPr/>
        <a:lstStyle/>
        <a:p>
          <a:endParaRPr lang="en-US"/>
        </a:p>
      </dgm:t>
    </dgm:pt>
    <dgm:pt modelId="{11CE3DE9-9A6A-4751-A94C-70C358A1C3EC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nb-NO" sz="900" dirty="0" smtClean="0">
              <a:solidFill>
                <a:schemeClr val="tx1"/>
              </a:solidFill>
            </a:rPr>
            <a:t>DIFF</a:t>
          </a:r>
          <a:endParaRPr lang="en-US" sz="900" dirty="0">
            <a:solidFill>
              <a:schemeClr val="tx1"/>
            </a:solidFill>
          </a:endParaRPr>
        </a:p>
      </dgm:t>
    </dgm:pt>
    <dgm:pt modelId="{0CDFBF70-7508-4A1D-9DF9-468F8FDF45FF}" type="parTrans" cxnId="{F771A01E-64F6-4C0D-9093-6700F36A3D77}">
      <dgm:prSet/>
      <dgm:spPr/>
      <dgm:t>
        <a:bodyPr/>
        <a:lstStyle/>
        <a:p>
          <a:endParaRPr lang="en-US"/>
        </a:p>
      </dgm:t>
    </dgm:pt>
    <dgm:pt modelId="{F328AEA1-332F-4D40-ABA6-EAEB9D1E4A76}" type="sibTrans" cxnId="{F771A01E-64F6-4C0D-9093-6700F36A3D77}">
      <dgm:prSet/>
      <dgm:spPr/>
      <dgm:t>
        <a:bodyPr/>
        <a:lstStyle/>
        <a:p>
          <a:endParaRPr lang="en-US"/>
        </a:p>
      </dgm:t>
    </dgm:pt>
    <dgm:pt modelId="{834A9378-9C30-41FE-B225-E83B4188F365}" type="pres">
      <dgm:prSet presAssocID="{7DC4DD26-AE4C-4B21-A154-F4CC8CEF9C5C}" presName="linearFlow" presStyleCnt="0">
        <dgm:presLayoutVars>
          <dgm:dir/>
          <dgm:resizeHandles val="exact"/>
        </dgm:presLayoutVars>
      </dgm:prSet>
      <dgm:spPr/>
    </dgm:pt>
    <dgm:pt modelId="{56A222B7-D670-45D2-ADA5-3D145D5119B3}" type="pres">
      <dgm:prSet presAssocID="{F1D56F6C-D3F0-4158-AC6F-60B9BD2BC36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D52369-9E13-4591-B18A-FD26C05D0EFA}" type="pres">
      <dgm:prSet presAssocID="{3C2EAEB4-DEAC-4B09-8297-2A85C38E5D49}" presName="spacerL" presStyleCnt="0"/>
      <dgm:spPr/>
    </dgm:pt>
    <dgm:pt modelId="{3BFC0B6A-74E6-48DA-88A9-0253DAB1B351}" type="pres">
      <dgm:prSet presAssocID="{3C2EAEB4-DEAC-4B09-8297-2A85C38E5D49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088AC91-0087-4E6A-9B12-15CA06EB093A}" type="pres">
      <dgm:prSet presAssocID="{3C2EAEB4-DEAC-4B09-8297-2A85C38E5D49}" presName="spacerR" presStyleCnt="0"/>
      <dgm:spPr/>
    </dgm:pt>
    <dgm:pt modelId="{E202B8E5-8057-4380-B8E0-9ABA3AB19B3A}" type="pres">
      <dgm:prSet presAssocID="{93CA74AE-840F-4C5B-94C7-D02F865805A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F5B57-AC26-4D46-92F1-5DBF8E0CCA65}" type="pres">
      <dgm:prSet presAssocID="{B6859022-03AD-4B1D-A0EA-8121E2049815}" presName="spacerL" presStyleCnt="0"/>
      <dgm:spPr/>
    </dgm:pt>
    <dgm:pt modelId="{AB1A26BB-EB7C-4F30-A139-3C8A05F7E52A}" type="pres">
      <dgm:prSet presAssocID="{B6859022-03AD-4B1D-A0EA-8121E2049815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2C70ED3-0629-4B1A-AEF4-E746F79C75A1}" type="pres">
      <dgm:prSet presAssocID="{B6859022-03AD-4B1D-A0EA-8121E2049815}" presName="spacerR" presStyleCnt="0"/>
      <dgm:spPr/>
    </dgm:pt>
    <dgm:pt modelId="{2B63F178-13E5-4CB7-AD73-4B79D3FF211C}" type="pres">
      <dgm:prSet presAssocID="{D70C6883-CA3C-42A6-AA5F-C8578F44363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5FE68-222B-4A7C-9DAF-7BD857CC084A}" type="pres">
      <dgm:prSet presAssocID="{1FB29D2D-0B3E-4890-BB18-36C70A6B99F3}" presName="spacerL" presStyleCnt="0"/>
      <dgm:spPr/>
    </dgm:pt>
    <dgm:pt modelId="{8326B43E-C0F5-4CAB-BECF-3EB0BF1EC6B7}" type="pres">
      <dgm:prSet presAssocID="{1FB29D2D-0B3E-4890-BB18-36C70A6B99F3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001CABF-8D4D-4194-BE8B-45A8A0B9918B}" type="pres">
      <dgm:prSet presAssocID="{1FB29D2D-0B3E-4890-BB18-36C70A6B99F3}" presName="spacerR" presStyleCnt="0"/>
      <dgm:spPr/>
    </dgm:pt>
    <dgm:pt modelId="{27ABD73C-1519-40E5-A67E-216127A59817}" type="pres">
      <dgm:prSet presAssocID="{11CE3DE9-9A6A-4751-A94C-70C358A1C3E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75CBDB-97BB-4AD6-9C25-3F114AC257F2}" type="pres">
      <dgm:prSet presAssocID="{F328AEA1-332F-4D40-ABA6-EAEB9D1E4A76}" presName="spacerL" presStyleCnt="0"/>
      <dgm:spPr/>
    </dgm:pt>
    <dgm:pt modelId="{B0CE5B0F-F8FE-489B-8F18-608EAACEF5C0}" type="pres">
      <dgm:prSet presAssocID="{F328AEA1-332F-4D40-ABA6-EAEB9D1E4A76}" presName="sibTrans" presStyleLbl="sibTrans2D1" presStyleIdx="3" presStyleCnt="4"/>
      <dgm:spPr/>
      <dgm:t>
        <a:bodyPr/>
        <a:lstStyle/>
        <a:p>
          <a:endParaRPr lang="en-US"/>
        </a:p>
      </dgm:t>
    </dgm:pt>
    <dgm:pt modelId="{FE73B6E6-02BC-44FC-9FB5-FE6B5D118F53}" type="pres">
      <dgm:prSet presAssocID="{F328AEA1-332F-4D40-ABA6-EAEB9D1E4A76}" presName="spacerR" presStyleCnt="0"/>
      <dgm:spPr/>
    </dgm:pt>
    <dgm:pt modelId="{755EC82B-8873-4E2A-B8B3-170FC93F80BB}" type="pres">
      <dgm:prSet presAssocID="{BEFCB7AA-F6BE-43BD-9DAA-2763DE45B857}" presName="node" presStyleLbl="node1" presStyleIdx="4" presStyleCnt="5" custScaleX="116707" custScaleY="1167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7EC02B-F31E-47BA-A3E0-627DFC6C093D}" type="presOf" srcId="{F328AEA1-332F-4D40-ABA6-EAEB9D1E4A76}" destId="{B0CE5B0F-F8FE-489B-8F18-608EAACEF5C0}" srcOrd="0" destOrd="0" presId="urn:microsoft.com/office/officeart/2005/8/layout/equation1"/>
    <dgm:cxn modelId="{D79DC9D8-3EE0-476E-BB6E-9F68B9F5BBD5}" srcId="{7DC4DD26-AE4C-4B21-A154-F4CC8CEF9C5C}" destId="{93CA74AE-840F-4C5B-94C7-D02F865805A1}" srcOrd="1" destOrd="0" parTransId="{08F6EEB6-6D81-47A5-89BD-CBB93B60ADEB}" sibTransId="{B6859022-03AD-4B1D-A0EA-8121E2049815}"/>
    <dgm:cxn modelId="{5EE1D5CF-5EC6-4FAD-B6F8-F5E732BB1C18}" srcId="{7DC4DD26-AE4C-4B21-A154-F4CC8CEF9C5C}" destId="{BEFCB7AA-F6BE-43BD-9DAA-2763DE45B857}" srcOrd="4" destOrd="0" parTransId="{C491F205-93CE-46D1-8126-A4508814C4FE}" sibTransId="{67D78B8A-0960-46DA-8148-DB977361D296}"/>
    <dgm:cxn modelId="{4FF02F5A-7682-4D68-99AE-379A41C8D2E9}" srcId="{7DC4DD26-AE4C-4B21-A154-F4CC8CEF9C5C}" destId="{F1D56F6C-D3F0-4158-AC6F-60B9BD2BC368}" srcOrd="0" destOrd="0" parTransId="{F3774183-96B3-45C9-A53E-0E0F0428F307}" sibTransId="{3C2EAEB4-DEAC-4B09-8297-2A85C38E5D49}"/>
    <dgm:cxn modelId="{46F1A3A1-53EE-4631-B0EF-D7C7629F79DD}" type="presOf" srcId="{11CE3DE9-9A6A-4751-A94C-70C358A1C3EC}" destId="{27ABD73C-1519-40E5-A67E-216127A59817}" srcOrd="0" destOrd="0" presId="urn:microsoft.com/office/officeart/2005/8/layout/equation1"/>
    <dgm:cxn modelId="{77C02BD1-AF4C-4CD1-869B-4BFE2F8BC6C3}" type="presOf" srcId="{BEFCB7AA-F6BE-43BD-9DAA-2763DE45B857}" destId="{755EC82B-8873-4E2A-B8B3-170FC93F80BB}" srcOrd="0" destOrd="0" presId="urn:microsoft.com/office/officeart/2005/8/layout/equation1"/>
    <dgm:cxn modelId="{CC3534DA-15D5-440D-9CFC-91F483D83FCA}" type="presOf" srcId="{1FB29D2D-0B3E-4890-BB18-36C70A6B99F3}" destId="{8326B43E-C0F5-4CAB-BECF-3EB0BF1EC6B7}" srcOrd="0" destOrd="0" presId="urn:microsoft.com/office/officeart/2005/8/layout/equation1"/>
    <dgm:cxn modelId="{9B5641ED-2708-428C-B26D-D86D53C6FD1D}" type="presOf" srcId="{B6859022-03AD-4B1D-A0EA-8121E2049815}" destId="{AB1A26BB-EB7C-4F30-A139-3C8A05F7E52A}" srcOrd="0" destOrd="0" presId="urn:microsoft.com/office/officeart/2005/8/layout/equation1"/>
    <dgm:cxn modelId="{871ED34D-441C-46FD-AE41-9EB27D220BE0}" type="presOf" srcId="{93CA74AE-840F-4C5B-94C7-D02F865805A1}" destId="{E202B8E5-8057-4380-B8E0-9ABA3AB19B3A}" srcOrd="0" destOrd="0" presId="urn:microsoft.com/office/officeart/2005/8/layout/equation1"/>
    <dgm:cxn modelId="{8DDB0450-37B8-458B-BDEB-5FC8544FC74D}" type="presOf" srcId="{7DC4DD26-AE4C-4B21-A154-F4CC8CEF9C5C}" destId="{834A9378-9C30-41FE-B225-E83B4188F365}" srcOrd="0" destOrd="0" presId="urn:microsoft.com/office/officeart/2005/8/layout/equation1"/>
    <dgm:cxn modelId="{B9D5D610-0C9C-4489-8272-89335789F7A3}" type="presOf" srcId="{3C2EAEB4-DEAC-4B09-8297-2A85C38E5D49}" destId="{3BFC0B6A-74E6-48DA-88A9-0253DAB1B351}" srcOrd="0" destOrd="0" presId="urn:microsoft.com/office/officeart/2005/8/layout/equation1"/>
    <dgm:cxn modelId="{F771A01E-64F6-4C0D-9093-6700F36A3D77}" srcId="{7DC4DD26-AE4C-4B21-A154-F4CC8CEF9C5C}" destId="{11CE3DE9-9A6A-4751-A94C-70C358A1C3EC}" srcOrd="3" destOrd="0" parTransId="{0CDFBF70-7508-4A1D-9DF9-468F8FDF45FF}" sibTransId="{F328AEA1-332F-4D40-ABA6-EAEB9D1E4A76}"/>
    <dgm:cxn modelId="{AC6E40C5-D9F2-432D-98FE-9A32377C6529}" type="presOf" srcId="{D70C6883-CA3C-42A6-AA5F-C8578F443630}" destId="{2B63F178-13E5-4CB7-AD73-4B79D3FF211C}" srcOrd="0" destOrd="0" presId="urn:microsoft.com/office/officeart/2005/8/layout/equation1"/>
    <dgm:cxn modelId="{CAB159B2-7BB9-4A56-8187-F141182D69EB}" type="presOf" srcId="{F1D56F6C-D3F0-4158-AC6F-60B9BD2BC368}" destId="{56A222B7-D670-45D2-ADA5-3D145D5119B3}" srcOrd="0" destOrd="0" presId="urn:microsoft.com/office/officeart/2005/8/layout/equation1"/>
    <dgm:cxn modelId="{207FF18D-2315-411D-8E50-ABC4308B15AE}" srcId="{7DC4DD26-AE4C-4B21-A154-F4CC8CEF9C5C}" destId="{D70C6883-CA3C-42A6-AA5F-C8578F443630}" srcOrd="2" destOrd="0" parTransId="{7A3C9EB6-1245-4B2C-B2B2-B908A61702B5}" sibTransId="{1FB29D2D-0B3E-4890-BB18-36C70A6B99F3}"/>
    <dgm:cxn modelId="{EAE16E03-D0D0-4D93-9991-7AF266891350}" type="presParOf" srcId="{834A9378-9C30-41FE-B225-E83B4188F365}" destId="{56A222B7-D670-45D2-ADA5-3D145D5119B3}" srcOrd="0" destOrd="0" presId="urn:microsoft.com/office/officeart/2005/8/layout/equation1"/>
    <dgm:cxn modelId="{8C463A6D-31A8-4A62-864D-0E7DC80D3301}" type="presParOf" srcId="{834A9378-9C30-41FE-B225-E83B4188F365}" destId="{89D52369-9E13-4591-B18A-FD26C05D0EFA}" srcOrd="1" destOrd="0" presId="urn:microsoft.com/office/officeart/2005/8/layout/equation1"/>
    <dgm:cxn modelId="{5C0034C5-A6D0-4759-914B-762F848B09AD}" type="presParOf" srcId="{834A9378-9C30-41FE-B225-E83B4188F365}" destId="{3BFC0B6A-74E6-48DA-88A9-0253DAB1B351}" srcOrd="2" destOrd="0" presId="urn:microsoft.com/office/officeart/2005/8/layout/equation1"/>
    <dgm:cxn modelId="{77D280AA-D6CD-4D1F-8B0A-8964641808A4}" type="presParOf" srcId="{834A9378-9C30-41FE-B225-E83B4188F365}" destId="{D088AC91-0087-4E6A-9B12-15CA06EB093A}" srcOrd="3" destOrd="0" presId="urn:microsoft.com/office/officeart/2005/8/layout/equation1"/>
    <dgm:cxn modelId="{B1045948-3B1B-4E15-88C0-66C2D9336FC4}" type="presParOf" srcId="{834A9378-9C30-41FE-B225-E83B4188F365}" destId="{E202B8E5-8057-4380-B8E0-9ABA3AB19B3A}" srcOrd="4" destOrd="0" presId="urn:microsoft.com/office/officeart/2005/8/layout/equation1"/>
    <dgm:cxn modelId="{7EEE2324-06D6-4542-8D2B-59C2E4412EB8}" type="presParOf" srcId="{834A9378-9C30-41FE-B225-E83B4188F365}" destId="{D1BF5B57-AC26-4D46-92F1-5DBF8E0CCA65}" srcOrd="5" destOrd="0" presId="urn:microsoft.com/office/officeart/2005/8/layout/equation1"/>
    <dgm:cxn modelId="{0A0B7FFC-FCD2-49C5-95DD-C6CEE73BDA26}" type="presParOf" srcId="{834A9378-9C30-41FE-B225-E83B4188F365}" destId="{AB1A26BB-EB7C-4F30-A139-3C8A05F7E52A}" srcOrd="6" destOrd="0" presId="urn:microsoft.com/office/officeart/2005/8/layout/equation1"/>
    <dgm:cxn modelId="{9E18FFD8-E047-4A2C-97AC-2A2BEF8FAC8C}" type="presParOf" srcId="{834A9378-9C30-41FE-B225-E83B4188F365}" destId="{42C70ED3-0629-4B1A-AEF4-E746F79C75A1}" srcOrd="7" destOrd="0" presId="urn:microsoft.com/office/officeart/2005/8/layout/equation1"/>
    <dgm:cxn modelId="{37275202-4FBE-4CFC-B7C4-7BA4BF9DAA84}" type="presParOf" srcId="{834A9378-9C30-41FE-B225-E83B4188F365}" destId="{2B63F178-13E5-4CB7-AD73-4B79D3FF211C}" srcOrd="8" destOrd="0" presId="urn:microsoft.com/office/officeart/2005/8/layout/equation1"/>
    <dgm:cxn modelId="{62D1CE87-BB9A-4CE0-99F5-18BA1496C0F5}" type="presParOf" srcId="{834A9378-9C30-41FE-B225-E83B4188F365}" destId="{B8F5FE68-222B-4A7C-9DAF-7BD857CC084A}" srcOrd="9" destOrd="0" presId="urn:microsoft.com/office/officeart/2005/8/layout/equation1"/>
    <dgm:cxn modelId="{82A3F2BF-232E-4338-8FE9-4FD67B33CEDF}" type="presParOf" srcId="{834A9378-9C30-41FE-B225-E83B4188F365}" destId="{8326B43E-C0F5-4CAB-BECF-3EB0BF1EC6B7}" srcOrd="10" destOrd="0" presId="urn:microsoft.com/office/officeart/2005/8/layout/equation1"/>
    <dgm:cxn modelId="{B825B3AF-873C-484C-97E3-DF2529EB35E4}" type="presParOf" srcId="{834A9378-9C30-41FE-B225-E83B4188F365}" destId="{9001CABF-8D4D-4194-BE8B-45A8A0B9918B}" srcOrd="11" destOrd="0" presId="urn:microsoft.com/office/officeart/2005/8/layout/equation1"/>
    <dgm:cxn modelId="{C1EE155D-D28B-43C3-9590-855E1E5EDC7F}" type="presParOf" srcId="{834A9378-9C30-41FE-B225-E83B4188F365}" destId="{27ABD73C-1519-40E5-A67E-216127A59817}" srcOrd="12" destOrd="0" presId="urn:microsoft.com/office/officeart/2005/8/layout/equation1"/>
    <dgm:cxn modelId="{08A6D51A-99FF-4858-BE44-D3503DDD8325}" type="presParOf" srcId="{834A9378-9C30-41FE-B225-E83B4188F365}" destId="{AA75CBDB-97BB-4AD6-9C25-3F114AC257F2}" srcOrd="13" destOrd="0" presId="urn:microsoft.com/office/officeart/2005/8/layout/equation1"/>
    <dgm:cxn modelId="{DC10F4F1-27DA-45D8-9D47-DBC5535CFB98}" type="presParOf" srcId="{834A9378-9C30-41FE-B225-E83B4188F365}" destId="{B0CE5B0F-F8FE-489B-8F18-608EAACEF5C0}" srcOrd="14" destOrd="0" presId="urn:microsoft.com/office/officeart/2005/8/layout/equation1"/>
    <dgm:cxn modelId="{853F699F-EA4B-4F05-B53B-5ACCE2784429}" type="presParOf" srcId="{834A9378-9C30-41FE-B225-E83B4188F365}" destId="{FE73B6E6-02BC-44FC-9FB5-FE6B5D118F53}" srcOrd="15" destOrd="0" presId="urn:microsoft.com/office/officeart/2005/8/layout/equation1"/>
    <dgm:cxn modelId="{9D28FF21-DDC9-4B46-955D-00665BEE4CD7}" type="presParOf" srcId="{834A9378-9C30-41FE-B225-E83B4188F365}" destId="{755EC82B-8873-4E2A-B8B3-170FC93F80BB}" srcOrd="16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C4DD26-AE4C-4B21-A154-F4CC8CEF9C5C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CA74AE-840F-4C5B-94C7-D02F865805A1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nb-NO" sz="900" dirty="0" smtClean="0">
              <a:solidFill>
                <a:schemeClr val="tx1">
                  <a:lumMod val="75000"/>
                  <a:lumOff val="25000"/>
                </a:schemeClr>
              </a:solidFill>
            </a:rPr>
            <a:t>RÅVARE</a:t>
          </a:r>
          <a:endParaRPr lang="en-US" sz="9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8F6EEB6-6D81-47A5-89BD-CBB93B60ADEB}" type="parTrans" cxnId="{D79DC9D8-3EE0-476E-BB6E-9F68B9F5BBD5}">
      <dgm:prSet/>
      <dgm:spPr/>
      <dgm:t>
        <a:bodyPr/>
        <a:lstStyle/>
        <a:p>
          <a:endParaRPr lang="en-US"/>
        </a:p>
      </dgm:t>
    </dgm:pt>
    <dgm:pt modelId="{B6859022-03AD-4B1D-A0EA-8121E2049815}" type="sibTrans" cxnId="{D79DC9D8-3EE0-476E-BB6E-9F68B9F5BBD5}">
      <dgm:prSet/>
      <dgm:spPr/>
      <dgm:t>
        <a:bodyPr/>
        <a:lstStyle/>
        <a:p>
          <a:endParaRPr lang="en-US"/>
        </a:p>
      </dgm:t>
    </dgm:pt>
    <dgm:pt modelId="{D70C6883-CA3C-42A6-AA5F-C8578F443630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nb-NO" sz="1000" dirty="0" smtClean="0">
              <a:solidFill>
                <a:schemeClr val="tx1">
                  <a:lumMod val="75000"/>
                  <a:lumOff val="25000"/>
                </a:schemeClr>
              </a:solidFill>
            </a:rPr>
            <a:t>LÅST</a:t>
          </a:r>
        </a:p>
        <a:p>
          <a:r>
            <a:rPr lang="nb-NO" sz="1000" dirty="0" smtClean="0">
              <a:solidFill>
                <a:schemeClr val="tx1">
                  <a:lumMod val="75000"/>
                  <a:lumOff val="25000"/>
                </a:schemeClr>
              </a:solidFill>
            </a:rPr>
            <a:t>DIFF</a:t>
          </a:r>
        </a:p>
      </dgm:t>
    </dgm:pt>
    <dgm:pt modelId="{7A3C9EB6-1245-4B2C-B2B2-B908A61702B5}" type="parTrans" cxnId="{207FF18D-2315-411D-8E50-ABC4308B15AE}">
      <dgm:prSet/>
      <dgm:spPr/>
      <dgm:t>
        <a:bodyPr/>
        <a:lstStyle/>
        <a:p>
          <a:endParaRPr lang="en-US"/>
        </a:p>
      </dgm:t>
    </dgm:pt>
    <dgm:pt modelId="{1FB29D2D-0B3E-4890-BB18-36C70A6B99F3}" type="sibTrans" cxnId="{207FF18D-2315-411D-8E50-ABC4308B15AE}">
      <dgm:prSet/>
      <dgm:spPr/>
      <dgm:t>
        <a:bodyPr/>
        <a:lstStyle/>
        <a:p>
          <a:endParaRPr lang="en-US"/>
        </a:p>
      </dgm:t>
    </dgm:pt>
    <dgm:pt modelId="{BEFCB7AA-F6BE-43BD-9DAA-2763DE45B857}">
      <dgm:prSet phldrT="[Text]" custT="1"/>
      <dgm:spPr>
        <a:solidFill>
          <a:srgbClr val="FA5900"/>
        </a:solidFill>
      </dgm:spPr>
      <dgm:t>
        <a:bodyPr/>
        <a:lstStyle/>
        <a:p>
          <a:pPr>
            <a:spcAft>
              <a:spcPts val="0"/>
            </a:spcAft>
          </a:pPr>
          <a:r>
            <a:rPr lang="nb-NO" sz="1000" dirty="0" smtClean="0">
              <a:solidFill>
                <a:schemeClr val="tx1"/>
              </a:solidFill>
            </a:rPr>
            <a:t>ØKT</a:t>
          </a:r>
        </a:p>
        <a:p>
          <a:pPr>
            <a:spcAft>
              <a:spcPts val="0"/>
            </a:spcAft>
          </a:pPr>
          <a:r>
            <a:rPr lang="nb-NO" sz="1000" dirty="0" smtClean="0">
              <a:solidFill>
                <a:schemeClr val="tx1"/>
              </a:solidFill>
            </a:rPr>
            <a:t>KONKUR.</a:t>
          </a:r>
        </a:p>
        <a:p>
          <a:pPr>
            <a:spcAft>
              <a:spcPts val="0"/>
            </a:spcAft>
          </a:pPr>
          <a:r>
            <a:rPr lang="nb-NO" sz="1000" dirty="0" smtClean="0">
              <a:solidFill>
                <a:schemeClr val="tx1"/>
              </a:solidFill>
            </a:rPr>
            <a:t>KRAFT</a:t>
          </a:r>
        </a:p>
      </dgm:t>
    </dgm:pt>
    <dgm:pt modelId="{C491F205-93CE-46D1-8126-A4508814C4FE}" type="parTrans" cxnId="{5EE1D5CF-5EC6-4FAD-B6F8-F5E732BB1C18}">
      <dgm:prSet/>
      <dgm:spPr/>
      <dgm:t>
        <a:bodyPr/>
        <a:lstStyle/>
        <a:p>
          <a:endParaRPr lang="en-US"/>
        </a:p>
      </dgm:t>
    </dgm:pt>
    <dgm:pt modelId="{67D78B8A-0960-46DA-8148-DB977361D296}" type="sibTrans" cxnId="{5EE1D5CF-5EC6-4FAD-B6F8-F5E732BB1C18}">
      <dgm:prSet/>
      <dgm:spPr/>
      <dgm:t>
        <a:bodyPr/>
        <a:lstStyle/>
        <a:p>
          <a:endParaRPr lang="en-US"/>
        </a:p>
      </dgm:t>
    </dgm:pt>
    <dgm:pt modelId="{F1D56F6C-D3F0-4158-AC6F-60B9BD2BC368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nb-NO" sz="800" dirty="0" smtClean="0">
              <a:solidFill>
                <a:schemeClr val="tx1">
                  <a:lumMod val="75000"/>
                  <a:lumOff val="25000"/>
                </a:schemeClr>
              </a:solidFill>
            </a:rPr>
            <a:t>KOMP.</a:t>
          </a:r>
          <a:endParaRPr lang="en-US" sz="8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3774183-96B3-45C9-A53E-0E0F0428F307}" type="parTrans" cxnId="{4FF02F5A-7682-4D68-99AE-379A41C8D2E9}">
      <dgm:prSet/>
      <dgm:spPr/>
      <dgm:t>
        <a:bodyPr/>
        <a:lstStyle/>
        <a:p>
          <a:endParaRPr lang="en-US"/>
        </a:p>
      </dgm:t>
    </dgm:pt>
    <dgm:pt modelId="{3C2EAEB4-DEAC-4B09-8297-2A85C38E5D49}" type="sibTrans" cxnId="{4FF02F5A-7682-4D68-99AE-379A41C8D2E9}">
      <dgm:prSet/>
      <dgm:spPr/>
      <dgm:t>
        <a:bodyPr/>
        <a:lstStyle/>
        <a:p>
          <a:endParaRPr lang="en-US"/>
        </a:p>
      </dgm:t>
    </dgm:pt>
    <dgm:pt modelId="{A5B2343A-44FC-4203-8675-8F90E0DE50BB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nb-NO" sz="800" dirty="0" smtClean="0">
              <a:solidFill>
                <a:schemeClr val="tx1">
                  <a:lumMod val="95000"/>
                  <a:lumOff val="5000"/>
                </a:schemeClr>
              </a:solidFill>
            </a:rPr>
            <a:t>KVAL.</a:t>
          </a:r>
          <a:endParaRPr lang="en-US" sz="8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C0921F2-E84E-485B-9793-6038122701F8}" type="parTrans" cxnId="{D8AC1488-516F-4D21-8FBC-E8AA40BFB28E}">
      <dgm:prSet/>
      <dgm:spPr/>
      <dgm:t>
        <a:bodyPr/>
        <a:lstStyle/>
        <a:p>
          <a:endParaRPr lang="en-US"/>
        </a:p>
      </dgm:t>
    </dgm:pt>
    <dgm:pt modelId="{3F6C052C-EF2C-4C26-A090-4C0214F65F95}" type="sibTrans" cxnId="{D8AC1488-516F-4D21-8FBC-E8AA40BFB28E}">
      <dgm:prSet/>
      <dgm:spPr/>
      <dgm:t>
        <a:bodyPr/>
        <a:lstStyle/>
        <a:p>
          <a:endParaRPr lang="en-US"/>
        </a:p>
      </dgm:t>
    </dgm:pt>
    <dgm:pt modelId="{F64466BF-5157-489E-801B-7C6496850058}">
      <dgm:prSet phldrT="[Text]"/>
      <dgm:spPr>
        <a:solidFill>
          <a:srgbClr val="FA5900"/>
        </a:solidFill>
      </dgm:spPr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KONKUR.</a:t>
          </a:r>
        </a:p>
        <a:p>
          <a:r>
            <a:rPr lang="nb-NO" dirty="0" smtClean="0">
              <a:solidFill>
                <a:schemeClr val="tx1"/>
              </a:solidFill>
            </a:rPr>
            <a:t>KRAFT</a:t>
          </a:r>
          <a:endParaRPr lang="en-US" dirty="0">
            <a:solidFill>
              <a:schemeClr val="tx1"/>
            </a:solidFill>
          </a:endParaRPr>
        </a:p>
      </dgm:t>
    </dgm:pt>
    <dgm:pt modelId="{A6906A8C-C6E6-4141-BED7-FB11960CF724}" type="parTrans" cxnId="{C2029D8E-DE9F-4F09-9345-30EEF501C0CA}">
      <dgm:prSet/>
      <dgm:spPr/>
      <dgm:t>
        <a:bodyPr/>
        <a:lstStyle/>
        <a:p>
          <a:endParaRPr lang="en-US"/>
        </a:p>
      </dgm:t>
    </dgm:pt>
    <dgm:pt modelId="{79C3B076-9AC4-4990-AE56-D3F16B53668C}" type="sibTrans" cxnId="{C2029D8E-DE9F-4F09-9345-30EEF501C0CA}">
      <dgm:prSet/>
      <dgm:spPr/>
      <dgm:t>
        <a:bodyPr/>
        <a:lstStyle/>
        <a:p>
          <a:endParaRPr lang="en-US"/>
        </a:p>
      </dgm:t>
    </dgm:pt>
    <dgm:pt modelId="{834A9378-9C30-41FE-B225-E83B4188F365}" type="pres">
      <dgm:prSet presAssocID="{7DC4DD26-AE4C-4B21-A154-F4CC8CEF9C5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A222B7-D670-45D2-ADA5-3D145D5119B3}" type="pres">
      <dgm:prSet presAssocID="{F1D56F6C-D3F0-4158-AC6F-60B9BD2BC36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D52369-9E13-4591-B18A-FD26C05D0EFA}" type="pres">
      <dgm:prSet presAssocID="{3C2EAEB4-DEAC-4B09-8297-2A85C38E5D49}" presName="spacerL" presStyleCnt="0"/>
      <dgm:spPr/>
    </dgm:pt>
    <dgm:pt modelId="{3BFC0B6A-74E6-48DA-88A9-0253DAB1B351}" type="pres">
      <dgm:prSet presAssocID="{3C2EAEB4-DEAC-4B09-8297-2A85C38E5D49}" presName="sibTrans" presStyleLbl="sibTrans2D1" presStyleIdx="0" presStyleCnt="5"/>
      <dgm:spPr/>
      <dgm:t>
        <a:bodyPr/>
        <a:lstStyle/>
        <a:p>
          <a:endParaRPr lang="en-US"/>
        </a:p>
      </dgm:t>
    </dgm:pt>
    <dgm:pt modelId="{D088AC91-0087-4E6A-9B12-15CA06EB093A}" type="pres">
      <dgm:prSet presAssocID="{3C2EAEB4-DEAC-4B09-8297-2A85C38E5D49}" presName="spacerR" presStyleCnt="0"/>
      <dgm:spPr/>
    </dgm:pt>
    <dgm:pt modelId="{E202B8E5-8057-4380-B8E0-9ABA3AB19B3A}" type="pres">
      <dgm:prSet presAssocID="{93CA74AE-840F-4C5B-94C7-D02F865805A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F5B57-AC26-4D46-92F1-5DBF8E0CCA65}" type="pres">
      <dgm:prSet presAssocID="{B6859022-03AD-4B1D-A0EA-8121E2049815}" presName="spacerL" presStyleCnt="0"/>
      <dgm:spPr/>
    </dgm:pt>
    <dgm:pt modelId="{AB1A26BB-EB7C-4F30-A139-3C8A05F7E52A}" type="pres">
      <dgm:prSet presAssocID="{B6859022-03AD-4B1D-A0EA-8121E2049815}" presName="sibTrans" presStyleLbl="sibTrans2D1" presStyleIdx="1" presStyleCnt="5"/>
      <dgm:spPr/>
      <dgm:t>
        <a:bodyPr/>
        <a:lstStyle/>
        <a:p>
          <a:endParaRPr lang="en-US"/>
        </a:p>
      </dgm:t>
    </dgm:pt>
    <dgm:pt modelId="{42C70ED3-0629-4B1A-AEF4-E746F79C75A1}" type="pres">
      <dgm:prSet presAssocID="{B6859022-03AD-4B1D-A0EA-8121E2049815}" presName="spacerR" presStyleCnt="0"/>
      <dgm:spPr/>
    </dgm:pt>
    <dgm:pt modelId="{F3520BB9-F8C4-4ECA-ABDA-EF4BD609B1ED}" type="pres">
      <dgm:prSet presAssocID="{A5B2343A-44FC-4203-8675-8F90E0DE50B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1F5D03-0436-451D-B2E9-40DD3CFDBF54}" type="pres">
      <dgm:prSet presAssocID="{3F6C052C-EF2C-4C26-A090-4C0214F65F95}" presName="spacerL" presStyleCnt="0"/>
      <dgm:spPr/>
    </dgm:pt>
    <dgm:pt modelId="{4CBC2A41-E31D-4AA2-90CC-1EC23ACD98A5}" type="pres">
      <dgm:prSet presAssocID="{3F6C052C-EF2C-4C26-A090-4C0214F65F95}" presName="sibTrans" presStyleLbl="sibTrans2D1" presStyleIdx="2" presStyleCnt="5"/>
      <dgm:spPr>
        <a:prstGeom prst="mathEqual">
          <a:avLst/>
        </a:prstGeom>
      </dgm:spPr>
      <dgm:t>
        <a:bodyPr/>
        <a:lstStyle/>
        <a:p>
          <a:endParaRPr lang="en-US"/>
        </a:p>
      </dgm:t>
    </dgm:pt>
    <dgm:pt modelId="{7AC7DB74-DF72-4A94-A2B5-7C8558B44FB4}" type="pres">
      <dgm:prSet presAssocID="{3F6C052C-EF2C-4C26-A090-4C0214F65F95}" presName="spacerR" presStyleCnt="0"/>
      <dgm:spPr/>
    </dgm:pt>
    <dgm:pt modelId="{2B63F178-13E5-4CB7-AD73-4B79D3FF211C}" type="pres">
      <dgm:prSet presAssocID="{D70C6883-CA3C-42A6-AA5F-C8578F443630}" presName="node" presStyleLbl="node1" presStyleIdx="3" presStyleCnt="6" custLinFactX="167283" custLinFactNeighborX="200000" custLinFactNeighborY="26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5FE68-222B-4A7C-9DAF-7BD857CC084A}" type="pres">
      <dgm:prSet presAssocID="{1FB29D2D-0B3E-4890-BB18-36C70A6B99F3}" presName="spacerL" presStyleCnt="0"/>
      <dgm:spPr/>
    </dgm:pt>
    <dgm:pt modelId="{8326B43E-C0F5-4CAB-BECF-3EB0BF1EC6B7}" type="pres">
      <dgm:prSet presAssocID="{1FB29D2D-0B3E-4890-BB18-36C70A6B99F3}" presName="sibTrans" presStyleLbl="sibTrans2D1" presStyleIdx="3" presStyleCnt="5" custLinFactX="6148" custLinFactNeighborX="100000" custLinFactNeighborY="-2954"/>
      <dgm:spPr/>
      <dgm:t>
        <a:bodyPr/>
        <a:lstStyle/>
        <a:p>
          <a:endParaRPr lang="en-US"/>
        </a:p>
      </dgm:t>
    </dgm:pt>
    <dgm:pt modelId="{9001CABF-8D4D-4194-BE8B-45A8A0B9918B}" type="pres">
      <dgm:prSet presAssocID="{1FB29D2D-0B3E-4890-BB18-36C70A6B99F3}" presName="spacerR" presStyleCnt="0"/>
      <dgm:spPr/>
    </dgm:pt>
    <dgm:pt modelId="{755EC82B-8873-4E2A-B8B3-170FC93F80BB}" type="pres">
      <dgm:prSet presAssocID="{BEFCB7AA-F6BE-43BD-9DAA-2763DE45B857}" presName="node" presStyleLbl="node1" presStyleIdx="4" presStyleCnt="6" custScaleX="131608" custScaleY="131606" custLinFactX="161876" custLinFactNeighborX="200000" custLinFactNeighborY="-19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755536-DE04-4324-8841-413CEED15FB7}" type="pres">
      <dgm:prSet presAssocID="{67D78B8A-0960-46DA-8148-DB977361D296}" presName="spacerL" presStyleCnt="0"/>
      <dgm:spPr/>
    </dgm:pt>
    <dgm:pt modelId="{33F06AA5-50BB-489D-B55B-3B67A45F4732}" type="pres">
      <dgm:prSet presAssocID="{67D78B8A-0960-46DA-8148-DB977361D296}" presName="sibTrans" presStyleLbl="sibTrans2D1" presStyleIdx="4" presStyleCnt="5" custLinFactX="-35015" custLinFactNeighborX="-100000" custLinFactNeighborY="-8454"/>
      <dgm:spPr/>
      <dgm:t>
        <a:bodyPr/>
        <a:lstStyle/>
        <a:p>
          <a:endParaRPr lang="en-US"/>
        </a:p>
      </dgm:t>
    </dgm:pt>
    <dgm:pt modelId="{6B156CE0-A777-42CB-9140-753B89108DE3}" type="pres">
      <dgm:prSet presAssocID="{67D78B8A-0960-46DA-8148-DB977361D296}" presName="spacerR" presStyleCnt="0"/>
      <dgm:spPr/>
    </dgm:pt>
    <dgm:pt modelId="{4C9391EE-C67D-4593-8058-50FB50A0E5AC}" type="pres">
      <dgm:prSet presAssocID="{F64466BF-5157-489E-801B-7C6496850058}" presName="node" presStyleLbl="node1" presStyleIdx="5" presStyleCnt="6" custScaleX="116707" custScaleY="116706" custLinFactX="-342001" custLinFactNeighborX="-400000" custLinFactNeighborY="8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9DC9D8-3EE0-476E-BB6E-9F68B9F5BBD5}" srcId="{7DC4DD26-AE4C-4B21-A154-F4CC8CEF9C5C}" destId="{93CA74AE-840F-4C5B-94C7-D02F865805A1}" srcOrd="1" destOrd="0" parTransId="{08F6EEB6-6D81-47A5-89BD-CBB93B60ADEB}" sibTransId="{B6859022-03AD-4B1D-A0EA-8121E2049815}"/>
    <dgm:cxn modelId="{5EE1D5CF-5EC6-4FAD-B6F8-F5E732BB1C18}" srcId="{7DC4DD26-AE4C-4B21-A154-F4CC8CEF9C5C}" destId="{BEFCB7AA-F6BE-43BD-9DAA-2763DE45B857}" srcOrd="4" destOrd="0" parTransId="{C491F205-93CE-46D1-8126-A4508814C4FE}" sibTransId="{67D78B8A-0960-46DA-8148-DB977361D296}"/>
    <dgm:cxn modelId="{5482C773-5EB7-4615-8E92-DE48ADE815D3}" type="presOf" srcId="{67D78B8A-0960-46DA-8148-DB977361D296}" destId="{33F06AA5-50BB-489D-B55B-3B67A45F4732}" srcOrd="0" destOrd="0" presId="urn:microsoft.com/office/officeart/2005/8/layout/equation1"/>
    <dgm:cxn modelId="{65EE7F7F-0B20-4DAA-BC23-06A078CA2C37}" type="presOf" srcId="{7DC4DD26-AE4C-4B21-A154-F4CC8CEF9C5C}" destId="{834A9378-9C30-41FE-B225-E83B4188F365}" srcOrd="0" destOrd="0" presId="urn:microsoft.com/office/officeart/2005/8/layout/equation1"/>
    <dgm:cxn modelId="{1658CF5D-539B-4212-A9D4-BDB36BDDA832}" type="presOf" srcId="{3F6C052C-EF2C-4C26-A090-4C0214F65F95}" destId="{4CBC2A41-E31D-4AA2-90CC-1EC23ACD98A5}" srcOrd="0" destOrd="0" presId="urn:microsoft.com/office/officeart/2005/8/layout/equation1"/>
    <dgm:cxn modelId="{68D9C80A-AF25-4718-B859-72B85580251F}" type="presOf" srcId="{1FB29D2D-0B3E-4890-BB18-36C70A6B99F3}" destId="{8326B43E-C0F5-4CAB-BECF-3EB0BF1EC6B7}" srcOrd="0" destOrd="0" presId="urn:microsoft.com/office/officeart/2005/8/layout/equation1"/>
    <dgm:cxn modelId="{4FF02F5A-7682-4D68-99AE-379A41C8D2E9}" srcId="{7DC4DD26-AE4C-4B21-A154-F4CC8CEF9C5C}" destId="{F1D56F6C-D3F0-4158-AC6F-60B9BD2BC368}" srcOrd="0" destOrd="0" parTransId="{F3774183-96B3-45C9-A53E-0E0F0428F307}" sibTransId="{3C2EAEB4-DEAC-4B09-8297-2A85C38E5D49}"/>
    <dgm:cxn modelId="{207FF18D-2315-411D-8E50-ABC4308B15AE}" srcId="{7DC4DD26-AE4C-4B21-A154-F4CC8CEF9C5C}" destId="{D70C6883-CA3C-42A6-AA5F-C8578F443630}" srcOrd="3" destOrd="0" parTransId="{7A3C9EB6-1245-4B2C-B2B2-B908A61702B5}" sibTransId="{1FB29D2D-0B3E-4890-BB18-36C70A6B99F3}"/>
    <dgm:cxn modelId="{8877888E-B5AD-4744-93DA-14F480265028}" type="presOf" srcId="{3C2EAEB4-DEAC-4B09-8297-2A85C38E5D49}" destId="{3BFC0B6A-74E6-48DA-88A9-0253DAB1B351}" srcOrd="0" destOrd="0" presId="urn:microsoft.com/office/officeart/2005/8/layout/equation1"/>
    <dgm:cxn modelId="{98C89BDB-710D-4726-817A-31E72AC4F8D7}" type="presOf" srcId="{D70C6883-CA3C-42A6-AA5F-C8578F443630}" destId="{2B63F178-13E5-4CB7-AD73-4B79D3FF211C}" srcOrd="0" destOrd="0" presId="urn:microsoft.com/office/officeart/2005/8/layout/equation1"/>
    <dgm:cxn modelId="{FDBD6301-9F36-46EC-AE0A-278F92F54B79}" type="presOf" srcId="{F64466BF-5157-489E-801B-7C6496850058}" destId="{4C9391EE-C67D-4593-8058-50FB50A0E5AC}" srcOrd="0" destOrd="0" presId="urn:microsoft.com/office/officeart/2005/8/layout/equation1"/>
    <dgm:cxn modelId="{C2029D8E-DE9F-4F09-9345-30EEF501C0CA}" srcId="{7DC4DD26-AE4C-4B21-A154-F4CC8CEF9C5C}" destId="{F64466BF-5157-489E-801B-7C6496850058}" srcOrd="5" destOrd="0" parTransId="{A6906A8C-C6E6-4141-BED7-FB11960CF724}" sibTransId="{79C3B076-9AC4-4990-AE56-D3F16B53668C}"/>
    <dgm:cxn modelId="{D8AC1488-516F-4D21-8FBC-E8AA40BFB28E}" srcId="{7DC4DD26-AE4C-4B21-A154-F4CC8CEF9C5C}" destId="{A5B2343A-44FC-4203-8675-8F90E0DE50BB}" srcOrd="2" destOrd="0" parTransId="{DC0921F2-E84E-485B-9793-6038122701F8}" sibTransId="{3F6C052C-EF2C-4C26-A090-4C0214F65F95}"/>
    <dgm:cxn modelId="{8E0DD3AD-442F-4ED5-9470-43315D6DD6B2}" type="presOf" srcId="{BEFCB7AA-F6BE-43BD-9DAA-2763DE45B857}" destId="{755EC82B-8873-4E2A-B8B3-170FC93F80BB}" srcOrd="0" destOrd="0" presId="urn:microsoft.com/office/officeart/2005/8/layout/equation1"/>
    <dgm:cxn modelId="{BE0AB718-9390-470B-84EC-3F6276A71EC6}" type="presOf" srcId="{A5B2343A-44FC-4203-8675-8F90E0DE50BB}" destId="{F3520BB9-F8C4-4ECA-ABDA-EF4BD609B1ED}" srcOrd="0" destOrd="0" presId="urn:microsoft.com/office/officeart/2005/8/layout/equation1"/>
    <dgm:cxn modelId="{C8C79158-228B-4879-A2B0-CC712B559307}" type="presOf" srcId="{F1D56F6C-D3F0-4158-AC6F-60B9BD2BC368}" destId="{56A222B7-D670-45D2-ADA5-3D145D5119B3}" srcOrd="0" destOrd="0" presId="urn:microsoft.com/office/officeart/2005/8/layout/equation1"/>
    <dgm:cxn modelId="{6E7C192E-193F-40B5-B0CE-F65FE3B4E486}" type="presOf" srcId="{93CA74AE-840F-4C5B-94C7-D02F865805A1}" destId="{E202B8E5-8057-4380-B8E0-9ABA3AB19B3A}" srcOrd="0" destOrd="0" presId="urn:microsoft.com/office/officeart/2005/8/layout/equation1"/>
    <dgm:cxn modelId="{D241547E-489F-46A8-A44B-CC55DCA9AF32}" type="presOf" srcId="{B6859022-03AD-4B1D-A0EA-8121E2049815}" destId="{AB1A26BB-EB7C-4F30-A139-3C8A05F7E52A}" srcOrd="0" destOrd="0" presId="urn:microsoft.com/office/officeart/2005/8/layout/equation1"/>
    <dgm:cxn modelId="{C47E3BAD-C98C-420C-871F-AB39BC00237E}" type="presParOf" srcId="{834A9378-9C30-41FE-B225-E83B4188F365}" destId="{56A222B7-D670-45D2-ADA5-3D145D5119B3}" srcOrd="0" destOrd="0" presId="urn:microsoft.com/office/officeart/2005/8/layout/equation1"/>
    <dgm:cxn modelId="{34AFD2EF-44C7-48F2-B029-78A3092812D4}" type="presParOf" srcId="{834A9378-9C30-41FE-B225-E83B4188F365}" destId="{89D52369-9E13-4591-B18A-FD26C05D0EFA}" srcOrd="1" destOrd="0" presId="urn:microsoft.com/office/officeart/2005/8/layout/equation1"/>
    <dgm:cxn modelId="{BA61C5C0-C243-429D-AE20-77FEA682CADF}" type="presParOf" srcId="{834A9378-9C30-41FE-B225-E83B4188F365}" destId="{3BFC0B6A-74E6-48DA-88A9-0253DAB1B351}" srcOrd="2" destOrd="0" presId="urn:microsoft.com/office/officeart/2005/8/layout/equation1"/>
    <dgm:cxn modelId="{7108778C-BCD8-49A2-8314-5BF20C4B4500}" type="presParOf" srcId="{834A9378-9C30-41FE-B225-E83B4188F365}" destId="{D088AC91-0087-4E6A-9B12-15CA06EB093A}" srcOrd="3" destOrd="0" presId="urn:microsoft.com/office/officeart/2005/8/layout/equation1"/>
    <dgm:cxn modelId="{C73BB2E9-5A25-4F5D-83F4-4A8EF5C783CC}" type="presParOf" srcId="{834A9378-9C30-41FE-B225-E83B4188F365}" destId="{E202B8E5-8057-4380-B8E0-9ABA3AB19B3A}" srcOrd="4" destOrd="0" presId="urn:microsoft.com/office/officeart/2005/8/layout/equation1"/>
    <dgm:cxn modelId="{EFF842AB-D650-4461-84A9-58F03D2FBE83}" type="presParOf" srcId="{834A9378-9C30-41FE-B225-E83B4188F365}" destId="{D1BF5B57-AC26-4D46-92F1-5DBF8E0CCA65}" srcOrd="5" destOrd="0" presId="urn:microsoft.com/office/officeart/2005/8/layout/equation1"/>
    <dgm:cxn modelId="{B234F181-5487-42BD-B72E-5AD158CF74D3}" type="presParOf" srcId="{834A9378-9C30-41FE-B225-E83B4188F365}" destId="{AB1A26BB-EB7C-4F30-A139-3C8A05F7E52A}" srcOrd="6" destOrd="0" presId="urn:microsoft.com/office/officeart/2005/8/layout/equation1"/>
    <dgm:cxn modelId="{2EE43BAF-AAB2-46B7-8380-58D0134E9AE0}" type="presParOf" srcId="{834A9378-9C30-41FE-B225-E83B4188F365}" destId="{42C70ED3-0629-4B1A-AEF4-E746F79C75A1}" srcOrd="7" destOrd="0" presId="urn:microsoft.com/office/officeart/2005/8/layout/equation1"/>
    <dgm:cxn modelId="{8F6C751A-9150-4781-81B6-C86A65CC3B58}" type="presParOf" srcId="{834A9378-9C30-41FE-B225-E83B4188F365}" destId="{F3520BB9-F8C4-4ECA-ABDA-EF4BD609B1ED}" srcOrd="8" destOrd="0" presId="urn:microsoft.com/office/officeart/2005/8/layout/equation1"/>
    <dgm:cxn modelId="{A3C2B027-1552-41F6-94AC-163E13B524D3}" type="presParOf" srcId="{834A9378-9C30-41FE-B225-E83B4188F365}" destId="{0C1F5D03-0436-451D-B2E9-40DD3CFDBF54}" srcOrd="9" destOrd="0" presId="urn:microsoft.com/office/officeart/2005/8/layout/equation1"/>
    <dgm:cxn modelId="{94199D2B-E4A8-4BE1-AC4E-5B75F37B313F}" type="presParOf" srcId="{834A9378-9C30-41FE-B225-E83B4188F365}" destId="{4CBC2A41-E31D-4AA2-90CC-1EC23ACD98A5}" srcOrd="10" destOrd="0" presId="urn:microsoft.com/office/officeart/2005/8/layout/equation1"/>
    <dgm:cxn modelId="{7950BC34-4F33-42F6-AE34-C454B1557985}" type="presParOf" srcId="{834A9378-9C30-41FE-B225-E83B4188F365}" destId="{7AC7DB74-DF72-4A94-A2B5-7C8558B44FB4}" srcOrd="11" destOrd="0" presId="urn:microsoft.com/office/officeart/2005/8/layout/equation1"/>
    <dgm:cxn modelId="{4662B283-0D18-44B9-8646-BDCEA91035E2}" type="presParOf" srcId="{834A9378-9C30-41FE-B225-E83B4188F365}" destId="{2B63F178-13E5-4CB7-AD73-4B79D3FF211C}" srcOrd="12" destOrd="0" presId="urn:microsoft.com/office/officeart/2005/8/layout/equation1"/>
    <dgm:cxn modelId="{919D22EA-30E7-4283-88A4-7A63C6FF8450}" type="presParOf" srcId="{834A9378-9C30-41FE-B225-E83B4188F365}" destId="{B8F5FE68-222B-4A7C-9DAF-7BD857CC084A}" srcOrd="13" destOrd="0" presId="urn:microsoft.com/office/officeart/2005/8/layout/equation1"/>
    <dgm:cxn modelId="{43B0C28D-070F-46BB-93DE-A9A9BAD0156B}" type="presParOf" srcId="{834A9378-9C30-41FE-B225-E83B4188F365}" destId="{8326B43E-C0F5-4CAB-BECF-3EB0BF1EC6B7}" srcOrd="14" destOrd="0" presId="urn:microsoft.com/office/officeart/2005/8/layout/equation1"/>
    <dgm:cxn modelId="{58FDF301-8469-425C-B9EC-5867C3A34E5B}" type="presParOf" srcId="{834A9378-9C30-41FE-B225-E83B4188F365}" destId="{9001CABF-8D4D-4194-BE8B-45A8A0B9918B}" srcOrd="15" destOrd="0" presId="urn:microsoft.com/office/officeart/2005/8/layout/equation1"/>
    <dgm:cxn modelId="{6966CD67-A6BC-47DC-A0C0-9F3BF378DA2C}" type="presParOf" srcId="{834A9378-9C30-41FE-B225-E83B4188F365}" destId="{755EC82B-8873-4E2A-B8B3-170FC93F80BB}" srcOrd="16" destOrd="0" presId="urn:microsoft.com/office/officeart/2005/8/layout/equation1"/>
    <dgm:cxn modelId="{8AF15F5E-D685-4727-9130-C8BD04063853}" type="presParOf" srcId="{834A9378-9C30-41FE-B225-E83B4188F365}" destId="{B1755536-DE04-4324-8841-413CEED15FB7}" srcOrd="17" destOrd="0" presId="urn:microsoft.com/office/officeart/2005/8/layout/equation1"/>
    <dgm:cxn modelId="{0F48F69E-577A-4703-93F7-A927036BF5C4}" type="presParOf" srcId="{834A9378-9C30-41FE-B225-E83B4188F365}" destId="{33F06AA5-50BB-489D-B55B-3B67A45F4732}" srcOrd="18" destOrd="0" presId="urn:microsoft.com/office/officeart/2005/8/layout/equation1"/>
    <dgm:cxn modelId="{928EDF1D-41A8-4973-92B7-735D3D4ACE77}" type="presParOf" srcId="{834A9378-9C30-41FE-B225-E83B4188F365}" destId="{6B156CE0-A777-42CB-9140-753B89108DE3}" srcOrd="19" destOrd="0" presId="urn:microsoft.com/office/officeart/2005/8/layout/equation1"/>
    <dgm:cxn modelId="{88ED5082-1F8D-432A-A796-AED86904AA96}" type="presParOf" srcId="{834A9378-9C30-41FE-B225-E83B4188F365}" destId="{4C9391EE-C67D-4593-8058-50FB50A0E5AC}" srcOrd="2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3F55FD-C2DE-4F30-872F-19F3DC5977C8}" type="doc">
      <dgm:prSet loTypeId="urn:microsoft.com/office/officeart/2005/8/layout/funnel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78113A6F-098B-4EDF-903D-ABE473218060}">
      <dgm:prSet phldrT="[Text]" custT="1"/>
      <dgm:spPr>
        <a:solidFill>
          <a:schemeClr val="accent1">
            <a:hueOff val="0"/>
            <a:satOff val="0"/>
            <a:lumOff val="0"/>
            <a:alpha val="28000"/>
          </a:schemeClr>
        </a:solidFill>
      </dgm:spPr>
      <dgm:t>
        <a:bodyPr/>
        <a:lstStyle/>
        <a:p>
          <a:r>
            <a:rPr lang="nb-NO" sz="1200" dirty="0" smtClean="0"/>
            <a:t>Regnskapsmessig</a:t>
          </a:r>
          <a:endParaRPr lang="nb-NO" sz="1200" dirty="0"/>
        </a:p>
      </dgm:t>
    </dgm:pt>
    <dgm:pt modelId="{47314AF8-971A-4A2A-8E3B-833F2DFE4C68}" type="parTrans" cxnId="{B8C3CD38-D069-4DF7-AA74-B5E0A02C136D}">
      <dgm:prSet/>
      <dgm:spPr/>
      <dgm:t>
        <a:bodyPr/>
        <a:lstStyle/>
        <a:p>
          <a:endParaRPr lang="nb-NO"/>
        </a:p>
      </dgm:t>
    </dgm:pt>
    <dgm:pt modelId="{1D0E1065-C7A1-44A3-ACEF-DA005D67FFE1}" type="sibTrans" cxnId="{B8C3CD38-D069-4DF7-AA74-B5E0A02C136D}">
      <dgm:prSet/>
      <dgm:spPr/>
      <dgm:t>
        <a:bodyPr/>
        <a:lstStyle/>
        <a:p>
          <a:endParaRPr lang="nb-NO"/>
        </a:p>
      </dgm:t>
    </dgm:pt>
    <dgm:pt modelId="{1D5BC752-5907-47CE-B10A-3E33CED5056F}">
      <dgm:prSet phldrT="[Text]" custT="1"/>
      <dgm:spPr/>
      <dgm:t>
        <a:bodyPr/>
        <a:lstStyle/>
        <a:p>
          <a:r>
            <a:rPr lang="nb-NO" sz="1200" dirty="0" smtClean="0"/>
            <a:t>Goodwill</a:t>
          </a:r>
          <a:endParaRPr lang="nb-NO" sz="1200" dirty="0"/>
        </a:p>
      </dgm:t>
    </dgm:pt>
    <dgm:pt modelId="{5BAE4872-4BAD-42F1-A760-883133827A30}" type="parTrans" cxnId="{BF9098C4-8ADA-4599-A44F-298D15F4C178}">
      <dgm:prSet/>
      <dgm:spPr/>
      <dgm:t>
        <a:bodyPr/>
        <a:lstStyle/>
        <a:p>
          <a:endParaRPr lang="nb-NO"/>
        </a:p>
      </dgm:t>
    </dgm:pt>
    <dgm:pt modelId="{3FC180B1-AD79-4D45-B437-0A83DA73A07E}" type="sibTrans" cxnId="{BF9098C4-8ADA-4599-A44F-298D15F4C178}">
      <dgm:prSet/>
      <dgm:spPr/>
      <dgm:t>
        <a:bodyPr/>
        <a:lstStyle/>
        <a:p>
          <a:endParaRPr lang="nb-NO"/>
        </a:p>
      </dgm:t>
    </dgm:pt>
    <dgm:pt modelId="{C75D6B56-ED2B-4E96-A2DC-A59B0A5898C7}">
      <dgm:prSet phldrT="[Text]" custT="1"/>
      <dgm:spPr/>
      <dgm:t>
        <a:bodyPr/>
        <a:lstStyle/>
        <a:p>
          <a:r>
            <a:rPr lang="nb-NO" sz="1050" dirty="0" smtClean="0"/>
            <a:t>Konkurransekraft</a:t>
          </a:r>
          <a:endParaRPr lang="nb-NO" sz="1050" dirty="0"/>
        </a:p>
      </dgm:t>
    </dgm:pt>
    <dgm:pt modelId="{670B47ED-3F04-44A1-9D0B-E9DF467A4079}" type="parTrans" cxnId="{0A5E9E17-963A-4E1A-94FA-E89B8B838769}">
      <dgm:prSet/>
      <dgm:spPr/>
      <dgm:t>
        <a:bodyPr/>
        <a:lstStyle/>
        <a:p>
          <a:endParaRPr lang="nb-NO"/>
        </a:p>
      </dgm:t>
    </dgm:pt>
    <dgm:pt modelId="{F8E3893D-04A1-4FBA-B18A-ED4592FBB3CA}" type="sibTrans" cxnId="{0A5E9E17-963A-4E1A-94FA-E89B8B838769}">
      <dgm:prSet/>
      <dgm:spPr/>
      <dgm:t>
        <a:bodyPr/>
        <a:lstStyle/>
        <a:p>
          <a:endParaRPr lang="nb-NO"/>
        </a:p>
      </dgm:t>
    </dgm:pt>
    <dgm:pt modelId="{5C97E840-F814-4292-9648-D101770D5811}">
      <dgm:prSet phldrT="[Text]"/>
      <dgm:spPr/>
      <dgm:t>
        <a:bodyPr/>
        <a:lstStyle/>
        <a:p>
          <a:r>
            <a:rPr lang="nb-NO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IP-verdi</a:t>
          </a:r>
          <a:endParaRPr lang="nb-NO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1AB162E-B8B3-474B-8A50-BD22C7ACF2B8}" type="parTrans" cxnId="{38F396E5-C4BA-419B-8D4F-B17C2778EF68}">
      <dgm:prSet/>
      <dgm:spPr/>
      <dgm:t>
        <a:bodyPr/>
        <a:lstStyle/>
        <a:p>
          <a:endParaRPr lang="nb-NO"/>
        </a:p>
      </dgm:t>
    </dgm:pt>
    <dgm:pt modelId="{3668F7A7-2F22-4CDC-AB4B-A7949C7CDDA0}" type="sibTrans" cxnId="{38F396E5-C4BA-419B-8D4F-B17C2778EF68}">
      <dgm:prSet/>
      <dgm:spPr/>
      <dgm:t>
        <a:bodyPr/>
        <a:lstStyle/>
        <a:p>
          <a:endParaRPr lang="nb-NO"/>
        </a:p>
      </dgm:t>
    </dgm:pt>
    <dgm:pt modelId="{5C6A7B95-599B-4448-94E8-A2B32B46468C}" type="pres">
      <dgm:prSet presAssocID="{F53F55FD-C2DE-4F30-872F-19F3DC5977C8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BD882C19-AFDB-4B73-99A2-38515723C7B9}" type="pres">
      <dgm:prSet presAssocID="{F53F55FD-C2DE-4F30-872F-19F3DC5977C8}" presName="ellipse" presStyleLbl="trBgShp" presStyleIdx="0" presStyleCnt="1"/>
      <dgm:spPr/>
    </dgm:pt>
    <dgm:pt modelId="{5CD3ADB3-9B90-4B3B-A397-D7B7F1EF9186}" type="pres">
      <dgm:prSet presAssocID="{F53F55FD-C2DE-4F30-872F-19F3DC5977C8}" presName="arrow1" presStyleLbl="fgShp" presStyleIdx="0" presStyleCnt="1"/>
      <dgm:spPr/>
    </dgm:pt>
    <dgm:pt modelId="{F1795404-CF74-42BE-805D-953B0BC63266}" type="pres">
      <dgm:prSet presAssocID="{F53F55FD-C2DE-4F30-872F-19F3DC5977C8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AEF505D-2D53-4FF0-A470-5D319E48DB23}" type="pres">
      <dgm:prSet presAssocID="{1D5BC752-5907-47CE-B10A-3E33CED5056F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77ED089-670A-487D-9C97-26ED3784AF65}" type="pres">
      <dgm:prSet presAssocID="{C75D6B56-ED2B-4E96-A2DC-A59B0A5898C7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E21410E-7545-49D8-93B6-0FE6C521FD14}" type="pres">
      <dgm:prSet presAssocID="{5C97E840-F814-4292-9648-D101770D5811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BB124CD-63F2-4C1F-BFFB-5DF929BE828F}" type="pres">
      <dgm:prSet presAssocID="{F53F55FD-C2DE-4F30-872F-19F3DC5977C8}" presName="funnel" presStyleLbl="trAlignAcc1" presStyleIdx="0" presStyleCnt="1" custLinFactNeighborX="735" custLinFactNeighborY="1638"/>
      <dgm:spPr/>
    </dgm:pt>
  </dgm:ptLst>
  <dgm:cxnLst>
    <dgm:cxn modelId="{38F396E5-C4BA-419B-8D4F-B17C2778EF68}" srcId="{F53F55FD-C2DE-4F30-872F-19F3DC5977C8}" destId="{5C97E840-F814-4292-9648-D101770D5811}" srcOrd="3" destOrd="0" parTransId="{51AB162E-B8B3-474B-8A50-BD22C7ACF2B8}" sibTransId="{3668F7A7-2F22-4CDC-AB4B-A7949C7CDDA0}"/>
    <dgm:cxn modelId="{0928993A-49AB-4529-AE78-6B19DBB2F6D8}" type="presOf" srcId="{5C97E840-F814-4292-9648-D101770D5811}" destId="{F1795404-CF74-42BE-805D-953B0BC63266}" srcOrd="0" destOrd="0" presId="urn:microsoft.com/office/officeart/2005/8/layout/funnel1"/>
    <dgm:cxn modelId="{BF9098C4-8ADA-4599-A44F-298D15F4C178}" srcId="{F53F55FD-C2DE-4F30-872F-19F3DC5977C8}" destId="{1D5BC752-5907-47CE-B10A-3E33CED5056F}" srcOrd="1" destOrd="0" parTransId="{5BAE4872-4BAD-42F1-A760-883133827A30}" sibTransId="{3FC180B1-AD79-4D45-B437-0A83DA73A07E}"/>
    <dgm:cxn modelId="{0A5E9E17-963A-4E1A-94FA-E89B8B838769}" srcId="{F53F55FD-C2DE-4F30-872F-19F3DC5977C8}" destId="{C75D6B56-ED2B-4E96-A2DC-A59B0A5898C7}" srcOrd="2" destOrd="0" parTransId="{670B47ED-3F04-44A1-9D0B-E9DF467A4079}" sibTransId="{F8E3893D-04A1-4FBA-B18A-ED4592FBB3CA}"/>
    <dgm:cxn modelId="{B8C3CD38-D069-4DF7-AA74-B5E0A02C136D}" srcId="{F53F55FD-C2DE-4F30-872F-19F3DC5977C8}" destId="{78113A6F-098B-4EDF-903D-ABE473218060}" srcOrd="0" destOrd="0" parTransId="{47314AF8-971A-4A2A-8E3B-833F2DFE4C68}" sibTransId="{1D0E1065-C7A1-44A3-ACEF-DA005D67FFE1}"/>
    <dgm:cxn modelId="{65C4E2E6-C33A-4612-916F-FC007750609C}" type="presOf" srcId="{F53F55FD-C2DE-4F30-872F-19F3DC5977C8}" destId="{5C6A7B95-599B-4448-94E8-A2B32B46468C}" srcOrd="0" destOrd="0" presId="urn:microsoft.com/office/officeart/2005/8/layout/funnel1"/>
    <dgm:cxn modelId="{13C0405B-06B2-4317-B59D-C4FCDC0FA417}" type="presOf" srcId="{C75D6B56-ED2B-4E96-A2DC-A59B0A5898C7}" destId="{CAEF505D-2D53-4FF0-A470-5D319E48DB23}" srcOrd="0" destOrd="0" presId="urn:microsoft.com/office/officeart/2005/8/layout/funnel1"/>
    <dgm:cxn modelId="{0915ABAC-9035-4DC7-955B-7F2B71FD75BB}" type="presOf" srcId="{1D5BC752-5907-47CE-B10A-3E33CED5056F}" destId="{B77ED089-670A-487D-9C97-26ED3784AF65}" srcOrd="0" destOrd="0" presId="urn:microsoft.com/office/officeart/2005/8/layout/funnel1"/>
    <dgm:cxn modelId="{C90B452D-B54E-4D48-B7D4-5CFFAAE10E33}" type="presOf" srcId="{78113A6F-098B-4EDF-903D-ABE473218060}" destId="{4E21410E-7545-49D8-93B6-0FE6C521FD14}" srcOrd="0" destOrd="0" presId="urn:microsoft.com/office/officeart/2005/8/layout/funnel1"/>
    <dgm:cxn modelId="{EEE86174-58B6-4119-A370-92828D6F04F9}" type="presParOf" srcId="{5C6A7B95-599B-4448-94E8-A2B32B46468C}" destId="{BD882C19-AFDB-4B73-99A2-38515723C7B9}" srcOrd="0" destOrd="0" presId="urn:microsoft.com/office/officeart/2005/8/layout/funnel1"/>
    <dgm:cxn modelId="{9F61AD2E-A876-45DC-9A40-6DCA14E472A3}" type="presParOf" srcId="{5C6A7B95-599B-4448-94E8-A2B32B46468C}" destId="{5CD3ADB3-9B90-4B3B-A397-D7B7F1EF9186}" srcOrd="1" destOrd="0" presId="urn:microsoft.com/office/officeart/2005/8/layout/funnel1"/>
    <dgm:cxn modelId="{209D2C60-F0BF-4A06-92CA-DEB96DF40A9A}" type="presParOf" srcId="{5C6A7B95-599B-4448-94E8-A2B32B46468C}" destId="{F1795404-CF74-42BE-805D-953B0BC63266}" srcOrd="2" destOrd="0" presId="urn:microsoft.com/office/officeart/2005/8/layout/funnel1"/>
    <dgm:cxn modelId="{74400C93-FB58-417C-8007-F1954238220D}" type="presParOf" srcId="{5C6A7B95-599B-4448-94E8-A2B32B46468C}" destId="{CAEF505D-2D53-4FF0-A470-5D319E48DB23}" srcOrd="3" destOrd="0" presId="urn:microsoft.com/office/officeart/2005/8/layout/funnel1"/>
    <dgm:cxn modelId="{7CE57D8E-5425-485A-BAB5-8FEEDA245C1E}" type="presParOf" srcId="{5C6A7B95-599B-4448-94E8-A2B32B46468C}" destId="{B77ED089-670A-487D-9C97-26ED3784AF65}" srcOrd="4" destOrd="0" presId="urn:microsoft.com/office/officeart/2005/8/layout/funnel1"/>
    <dgm:cxn modelId="{E6FE29BF-2246-4257-9E5F-C9E8E61A1384}" type="presParOf" srcId="{5C6A7B95-599B-4448-94E8-A2B32B46468C}" destId="{4E21410E-7545-49D8-93B6-0FE6C521FD14}" srcOrd="5" destOrd="0" presId="urn:microsoft.com/office/officeart/2005/8/layout/funnel1"/>
    <dgm:cxn modelId="{E3097C42-8A30-4FD3-A00C-10955C58F181}" type="presParOf" srcId="{5C6A7B95-599B-4448-94E8-A2B32B46468C}" destId="{9BB124CD-63F2-4C1F-BFFB-5DF929BE828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8A8B141-4F3A-49A7-A771-E617477EFD0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5C16DB2-39EB-4E3E-A6FA-BACF97FACBCD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nb-NO" sz="800" b="1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Utviklingsfase: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Teknologi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Prosesser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Metoder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Sammensetning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Design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- - 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Internt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Eksternt</a:t>
          </a:r>
          <a:endParaRPr lang="en-US" sz="800" baseline="0" dirty="0">
            <a:solidFill>
              <a:schemeClr val="tx1">
                <a:lumMod val="65000"/>
                <a:lumOff val="3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751B95B-12FB-4F0D-AB29-761BA71A1605}" type="parTrans" cxnId="{A5FD1964-EA24-49EA-BBDC-71113AC38F2F}">
      <dgm:prSet/>
      <dgm:spPr/>
      <dgm:t>
        <a:bodyPr/>
        <a:lstStyle/>
        <a:p>
          <a:endParaRPr lang="en-US"/>
        </a:p>
      </dgm:t>
    </dgm:pt>
    <dgm:pt modelId="{CEE77F15-4AD5-4F7C-831A-E242AA714D77}" type="sibTrans" cxnId="{A5FD1964-EA24-49EA-BBDC-71113AC38F2F}">
      <dgm:prSet/>
      <dgm:spPr/>
      <dgm:t>
        <a:bodyPr/>
        <a:lstStyle/>
        <a:p>
          <a:endParaRPr lang="en-US"/>
        </a:p>
      </dgm:t>
    </dgm:pt>
    <dgm:pt modelId="{58D570E9-66EE-4ED6-9645-2D8B756432FC}">
      <dgm:prSet phldrT="[Text]" custT="1"/>
      <dgm:spPr>
        <a:solidFill>
          <a:schemeClr val="accent2">
            <a:lumMod val="40000"/>
            <a:lumOff val="60000"/>
            <a:alpha val="70000"/>
          </a:schemeClr>
        </a:solidFill>
      </dgm:spPr>
      <dgm:t>
        <a:bodyPr/>
        <a:lstStyle/>
        <a:p>
          <a:r>
            <a:rPr lang="nb-NO" sz="800" b="1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Beslutning: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Registrering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Trade Secret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Knowledge Pool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Publisering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Annet</a:t>
          </a:r>
          <a:endParaRPr lang="en-US" sz="800" baseline="0" dirty="0">
            <a:solidFill>
              <a:schemeClr val="tx1">
                <a:lumMod val="65000"/>
                <a:lumOff val="3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F170C1D-7B65-41C5-A30A-D7935686072D}" type="parTrans" cxnId="{7248EF15-6569-4F77-BA90-E381AA0747A8}">
      <dgm:prSet/>
      <dgm:spPr/>
      <dgm:t>
        <a:bodyPr/>
        <a:lstStyle/>
        <a:p>
          <a:endParaRPr lang="en-US"/>
        </a:p>
      </dgm:t>
    </dgm:pt>
    <dgm:pt modelId="{C206CF02-CF23-42AD-978B-98B20A9E296C}" type="sibTrans" cxnId="{7248EF15-6569-4F77-BA90-E381AA0747A8}">
      <dgm:prSet/>
      <dgm:spPr/>
      <dgm:t>
        <a:bodyPr/>
        <a:lstStyle/>
        <a:p>
          <a:endParaRPr lang="en-US"/>
        </a:p>
      </dgm:t>
    </dgm:pt>
    <dgm:pt modelId="{EACDEAE1-47A2-4E3F-B351-E7FD2C4B32AF}">
      <dgm:prSet phldrT="[Text]" custT="1"/>
      <dgm:spPr>
        <a:solidFill>
          <a:schemeClr val="accent2">
            <a:lumMod val="60000"/>
            <a:lumOff val="40000"/>
            <a:alpha val="70000"/>
          </a:schemeClr>
        </a:solidFill>
      </dgm:spPr>
      <dgm:t>
        <a:bodyPr/>
        <a:lstStyle/>
        <a:p>
          <a:r>
            <a:rPr lang="nb-NO" sz="800" b="1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Iverksette: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Søknad om vern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TS-struktur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Konsortsium 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Media</a:t>
          </a:r>
        </a:p>
        <a:p>
          <a:r>
            <a:rPr lang="nb-NO" sz="8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Annet </a:t>
          </a:r>
          <a:endParaRPr lang="en-US" sz="800" baseline="0" dirty="0">
            <a:solidFill>
              <a:schemeClr val="tx1">
                <a:lumMod val="65000"/>
                <a:lumOff val="3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D49DA9A-CF3F-44A8-9793-357D0DA71285}" type="parTrans" cxnId="{3B41D6FF-98DA-4637-929F-83182F70F3D3}">
      <dgm:prSet/>
      <dgm:spPr/>
      <dgm:t>
        <a:bodyPr/>
        <a:lstStyle/>
        <a:p>
          <a:endParaRPr lang="en-US"/>
        </a:p>
      </dgm:t>
    </dgm:pt>
    <dgm:pt modelId="{89449CED-5665-47D2-8F0B-2CA5908AB475}" type="sibTrans" cxnId="{3B41D6FF-98DA-4637-929F-83182F70F3D3}">
      <dgm:prSet/>
      <dgm:spPr/>
      <dgm:t>
        <a:bodyPr/>
        <a:lstStyle/>
        <a:p>
          <a:endParaRPr lang="en-US"/>
        </a:p>
      </dgm:t>
    </dgm:pt>
    <dgm:pt modelId="{7AB3481B-FF63-421F-B61F-75D3F7ED56EE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nb-NO" sz="800" b="1" dirty="0" smtClean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Time-to-</a:t>
          </a:r>
          <a:r>
            <a:rPr lang="nb-NO" sz="800" b="1" dirty="0" err="1" smtClean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market</a:t>
          </a:r>
          <a:r>
            <a:rPr lang="nb-NO" sz="800" b="1" dirty="0" smtClean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</a:t>
          </a:r>
        </a:p>
      </dgm:t>
    </dgm:pt>
    <dgm:pt modelId="{BB5AFE22-5EA6-490E-A31E-6407F01419EE}" type="parTrans" cxnId="{5727B718-612F-4AD7-B6C3-124E2C3CE994}">
      <dgm:prSet/>
      <dgm:spPr/>
      <dgm:t>
        <a:bodyPr/>
        <a:lstStyle/>
        <a:p>
          <a:endParaRPr lang="en-US"/>
        </a:p>
      </dgm:t>
    </dgm:pt>
    <dgm:pt modelId="{27EDFEAB-072B-434B-BE52-767541160342}" type="sibTrans" cxnId="{5727B718-612F-4AD7-B6C3-124E2C3CE994}">
      <dgm:prSet/>
      <dgm:spPr/>
      <dgm:t>
        <a:bodyPr/>
        <a:lstStyle/>
        <a:p>
          <a:endParaRPr lang="en-US"/>
        </a:p>
      </dgm:t>
    </dgm:pt>
    <dgm:pt modelId="{9F3EFBE6-4E29-4F95-9299-7963877B006B}">
      <dgm:prSet custT="1"/>
      <dgm:spPr/>
      <dgm:t>
        <a:bodyPr/>
        <a:lstStyle/>
        <a:p>
          <a:r>
            <a:rPr lang="nb-NO" sz="800" dirty="0" smtClean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Egne produkt eller tjenester</a:t>
          </a:r>
        </a:p>
      </dgm:t>
    </dgm:pt>
    <dgm:pt modelId="{EAC8CD70-8310-4C1A-8A94-19475E9972AF}" type="parTrans" cxnId="{A51934DB-9592-4173-957E-DE56BDEEA70D}">
      <dgm:prSet/>
      <dgm:spPr/>
      <dgm:t>
        <a:bodyPr/>
        <a:lstStyle/>
        <a:p>
          <a:endParaRPr lang="en-US"/>
        </a:p>
      </dgm:t>
    </dgm:pt>
    <dgm:pt modelId="{E078F291-4226-42F1-BE20-F1C12F3289D7}" type="sibTrans" cxnId="{A51934DB-9592-4173-957E-DE56BDEEA70D}">
      <dgm:prSet/>
      <dgm:spPr/>
      <dgm:t>
        <a:bodyPr/>
        <a:lstStyle/>
        <a:p>
          <a:endParaRPr lang="en-US"/>
        </a:p>
      </dgm:t>
    </dgm:pt>
    <dgm:pt modelId="{20509DBB-31EF-4C9C-B127-3B740E3307AA}">
      <dgm:prSet custT="1"/>
      <dgm:spPr/>
      <dgm:t>
        <a:bodyPr/>
        <a:lstStyle/>
        <a:p>
          <a:r>
            <a:rPr lang="nb-NO" sz="800" dirty="0" smtClean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Lisenser</a:t>
          </a:r>
          <a:endParaRPr lang="nb-NO" sz="700" dirty="0">
            <a:solidFill>
              <a:schemeClr val="bg1">
                <a:lumMod val="9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89421F4-24D2-4574-9C40-9F6CB36C4D17}" type="parTrans" cxnId="{96A8B5F0-B320-46FC-8341-CCAFB49DE19D}">
      <dgm:prSet/>
      <dgm:spPr/>
      <dgm:t>
        <a:bodyPr/>
        <a:lstStyle/>
        <a:p>
          <a:endParaRPr lang="en-US"/>
        </a:p>
      </dgm:t>
    </dgm:pt>
    <dgm:pt modelId="{6F74CDE5-60CC-427A-899B-AE9CE88845A4}" type="sibTrans" cxnId="{96A8B5F0-B320-46FC-8341-CCAFB49DE19D}">
      <dgm:prSet/>
      <dgm:spPr/>
      <dgm:t>
        <a:bodyPr/>
        <a:lstStyle/>
        <a:p>
          <a:endParaRPr lang="en-US"/>
        </a:p>
      </dgm:t>
    </dgm:pt>
    <dgm:pt modelId="{C5EEA55C-AC08-4A4D-9B77-70EEF960A44B}">
      <dgm:prSet/>
      <dgm:spPr/>
      <dgm:t>
        <a:bodyPr/>
        <a:lstStyle/>
        <a:p>
          <a:r>
            <a:rPr lang="nb-NO" dirty="0" smtClean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Salg av rettigheter</a:t>
          </a:r>
        </a:p>
      </dgm:t>
    </dgm:pt>
    <dgm:pt modelId="{339301D3-9926-4BBD-B3A0-757C4C9860B9}" type="parTrans" cxnId="{4575585E-AEE6-459C-ADC1-A60DF18ECE16}">
      <dgm:prSet/>
      <dgm:spPr/>
      <dgm:t>
        <a:bodyPr/>
        <a:lstStyle/>
        <a:p>
          <a:endParaRPr lang="en-US"/>
        </a:p>
      </dgm:t>
    </dgm:pt>
    <dgm:pt modelId="{5FEB9C5F-9290-4DA5-BB11-E1A2360726FD}" type="sibTrans" cxnId="{4575585E-AEE6-459C-ADC1-A60DF18ECE16}">
      <dgm:prSet/>
      <dgm:spPr/>
      <dgm:t>
        <a:bodyPr/>
        <a:lstStyle/>
        <a:p>
          <a:endParaRPr lang="en-US"/>
        </a:p>
      </dgm:t>
    </dgm:pt>
    <dgm:pt modelId="{4C01A1AB-2AA7-4E50-A49D-4391D42CFC41}" type="pres">
      <dgm:prSet presAssocID="{58A8B141-4F3A-49A7-A771-E617477EFD06}" presName="CompostProcess" presStyleCnt="0">
        <dgm:presLayoutVars>
          <dgm:dir/>
          <dgm:resizeHandles val="exact"/>
        </dgm:presLayoutVars>
      </dgm:prSet>
      <dgm:spPr/>
    </dgm:pt>
    <dgm:pt modelId="{B8A67851-4117-4C73-BB87-BF44A817CFF3}" type="pres">
      <dgm:prSet presAssocID="{58A8B141-4F3A-49A7-A771-E617477EFD06}" presName="arrow" presStyleLbl="bgShp" presStyleIdx="0" presStyleCnt="1" custScaleX="96374"/>
      <dgm:spPr>
        <a:solidFill>
          <a:schemeClr val="bg1">
            <a:lumMod val="95000"/>
          </a:schemeClr>
        </a:solidFill>
      </dgm:spPr>
    </dgm:pt>
    <dgm:pt modelId="{79746F99-9230-45AA-BC70-E5D5BDD79028}" type="pres">
      <dgm:prSet presAssocID="{58A8B141-4F3A-49A7-A771-E617477EFD06}" presName="linearProcess" presStyleCnt="0"/>
      <dgm:spPr/>
    </dgm:pt>
    <dgm:pt modelId="{D9EC9CED-C7E2-49CC-A7DC-12AE2F12F97C}" type="pres">
      <dgm:prSet presAssocID="{A5C16DB2-39EB-4E3E-A6FA-BACF97FACBCD}" presName="textNode" presStyleLbl="node1" presStyleIdx="0" presStyleCnt="7" custScaleX="155602" custScaleY="130629" custLinFactX="50817" custLinFactNeighborX="100000" custLinFactNeighborY="187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DDFA1713-B636-4109-8726-EE8E385B9F6A}" type="pres">
      <dgm:prSet presAssocID="{CEE77F15-4AD5-4F7C-831A-E242AA714D77}" presName="sibTrans" presStyleCnt="0"/>
      <dgm:spPr/>
    </dgm:pt>
    <dgm:pt modelId="{ADF3B171-3DAE-414E-A8B7-F9CE66F947B5}" type="pres">
      <dgm:prSet presAssocID="{58D570E9-66EE-4ED6-9645-2D8B756432FC}" presName="textNode" presStyleLbl="node1" presStyleIdx="1" presStyleCnt="7" custScaleX="151109" custScaleY="130251" custLinFactX="22808" custLinFactNeighborX="100000" custLinFactNeighborY="-1526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5CBCF226-8FA8-4E9A-9C51-1F0D712F984B}" type="pres">
      <dgm:prSet presAssocID="{C206CF02-CF23-42AD-978B-98B20A9E296C}" presName="sibTrans" presStyleCnt="0"/>
      <dgm:spPr/>
    </dgm:pt>
    <dgm:pt modelId="{36573D9E-CD4B-488B-8C77-0AAD157908EA}" type="pres">
      <dgm:prSet presAssocID="{EACDEAE1-47A2-4E3F-B351-E7FD2C4B32AF}" presName="textNode" presStyleLbl="node1" presStyleIdx="2" presStyleCnt="7" custScaleX="140389" custScaleY="133824" custLinFactNeighborX="77108" custLinFactNeighborY="-1371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A6011A23-4F53-48F0-8BF8-1E1AF58A04B1}" type="pres">
      <dgm:prSet presAssocID="{89449CED-5665-47D2-8F0B-2CA5908AB475}" presName="sibTrans" presStyleCnt="0"/>
      <dgm:spPr/>
    </dgm:pt>
    <dgm:pt modelId="{22B2998D-5743-41E9-BF5D-D3C09F6D2BDF}" type="pres">
      <dgm:prSet presAssocID="{7AB3481B-FF63-421F-B61F-75D3F7ED56EE}" presName="textNode" presStyleLbl="node1" presStyleIdx="3" presStyleCnt="7" custScaleX="138788" custScaleY="132850" custLinFactX="-15540" custLinFactNeighborX="-100000" custLinFactNeighborY="-185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C459535F-7504-44C0-99F6-12204D67EE20}" type="pres">
      <dgm:prSet presAssocID="{27EDFEAB-072B-434B-BE52-767541160342}" presName="sibTrans" presStyleCnt="0"/>
      <dgm:spPr/>
    </dgm:pt>
    <dgm:pt modelId="{A74AB59D-0D14-4331-8636-54F91EE60173}" type="pres">
      <dgm:prSet presAssocID="{9F3EFBE6-4E29-4F95-9299-7963877B006B}" presName="textNode" presStyleLbl="node1" presStyleIdx="4" presStyleCnt="7" custScaleX="74131" custScaleY="84187" custLinFactX="-15867" custLinFactNeighborX="-100000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8000E3-B7D1-4915-991C-3E07AE8B63BE}" type="pres">
      <dgm:prSet presAssocID="{E078F291-4226-42F1-BE20-F1C12F3289D7}" presName="sibTrans" presStyleCnt="0"/>
      <dgm:spPr/>
    </dgm:pt>
    <dgm:pt modelId="{CCCCAB3B-4D66-41F3-B106-774F1E4A72A3}" type="pres">
      <dgm:prSet presAssocID="{20509DBB-31EF-4C9C-B127-3B740E3307AA}" presName="textNode" presStyleLbl="node1" presStyleIdx="5" presStyleCnt="7" custScaleX="82123" custScaleY="84187" custLinFactX="-17619" custLinFactNeighborX="-100000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35D907-1D3B-4233-A850-08DE2F61B4F4}" type="pres">
      <dgm:prSet presAssocID="{6F74CDE5-60CC-427A-899B-AE9CE88845A4}" presName="sibTrans" presStyleCnt="0"/>
      <dgm:spPr/>
    </dgm:pt>
    <dgm:pt modelId="{4861C978-EB94-4A14-B7A0-25727702E92B}" type="pres">
      <dgm:prSet presAssocID="{C5EEA55C-AC08-4A4D-9B77-70EEF960A44B}" presName="textNode" presStyleLbl="node1" presStyleIdx="6" presStyleCnt="7" custScaleX="78669" custScaleY="84187" custLinFactX="-23914" custLinFactNeighborX="-100000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FD1964-EA24-49EA-BBDC-71113AC38F2F}" srcId="{58A8B141-4F3A-49A7-A771-E617477EFD06}" destId="{A5C16DB2-39EB-4E3E-A6FA-BACF97FACBCD}" srcOrd="0" destOrd="0" parTransId="{4751B95B-12FB-4F0D-AB29-761BA71A1605}" sibTransId="{CEE77F15-4AD5-4F7C-831A-E242AA714D77}"/>
    <dgm:cxn modelId="{3B41D6FF-98DA-4637-929F-83182F70F3D3}" srcId="{58A8B141-4F3A-49A7-A771-E617477EFD06}" destId="{EACDEAE1-47A2-4E3F-B351-E7FD2C4B32AF}" srcOrd="2" destOrd="0" parTransId="{7D49DA9A-CF3F-44A8-9793-357D0DA71285}" sibTransId="{89449CED-5665-47D2-8F0B-2CA5908AB475}"/>
    <dgm:cxn modelId="{B1EE4960-960D-49D0-BFB4-4FF045D62A85}" type="presOf" srcId="{58D570E9-66EE-4ED6-9645-2D8B756432FC}" destId="{ADF3B171-3DAE-414E-A8B7-F9CE66F947B5}" srcOrd="0" destOrd="0" presId="urn:microsoft.com/office/officeart/2005/8/layout/hProcess9"/>
    <dgm:cxn modelId="{4575585E-AEE6-459C-ADC1-A60DF18ECE16}" srcId="{58A8B141-4F3A-49A7-A771-E617477EFD06}" destId="{C5EEA55C-AC08-4A4D-9B77-70EEF960A44B}" srcOrd="6" destOrd="0" parTransId="{339301D3-9926-4BBD-B3A0-757C4C9860B9}" sibTransId="{5FEB9C5F-9290-4DA5-BB11-E1A2360726FD}"/>
    <dgm:cxn modelId="{D91045E5-7C01-4E76-8572-F38D1A21CACB}" type="presOf" srcId="{EACDEAE1-47A2-4E3F-B351-E7FD2C4B32AF}" destId="{36573D9E-CD4B-488B-8C77-0AAD157908EA}" srcOrd="0" destOrd="0" presId="urn:microsoft.com/office/officeart/2005/8/layout/hProcess9"/>
    <dgm:cxn modelId="{A51934DB-9592-4173-957E-DE56BDEEA70D}" srcId="{58A8B141-4F3A-49A7-A771-E617477EFD06}" destId="{9F3EFBE6-4E29-4F95-9299-7963877B006B}" srcOrd="4" destOrd="0" parTransId="{EAC8CD70-8310-4C1A-8A94-19475E9972AF}" sibTransId="{E078F291-4226-42F1-BE20-F1C12F3289D7}"/>
    <dgm:cxn modelId="{143C8042-7EFF-4E44-B105-8043529F7C9D}" type="presOf" srcId="{C5EEA55C-AC08-4A4D-9B77-70EEF960A44B}" destId="{4861C978-EB94-4A14-B7A0-25727702E92B}" srcOrd="0" destOrd="0" presId="urn:microsoft.com/office/officeart/2005/8/layout/hProcess9"/>
    <dgm:cxn modelId="{5727B718-612F-4AD7-B6C3-124E2C3CE994}" srcId="{58A8B141-4F3A-49A7-A771-E617477EFD06}" destId="{7AB3481B-FF63-421F-B61F-75D3F7ED56EE}" srcOrd="3" destOrd="0" parTransId="{BB5AFE22-5EA6-490E-A31E-6407F01419EE}" sibTransId="{27EDFEAB-072B-434B-BE52-767541160342}"/>
    <dgm:cxn modelId="{50A3F571-2370-4E85-95C6-135AD0F485E9}" type="presOf" srcId="{A5C16DB2-39EB-4E3E-A6FA-BACF97FACBCD}" destId="{D9EC9CED-C7E2-49CC-A7DC-12AE2F12F97C}" srcOrd="0" destOrd="0" presId="urn:microsoft.com/office/officeart/2005/8/layout/hProcess9"/>
    <dgm:cxn modelId="{0FED2936-598A-4D29-BF68-956D7C465C33}" type="presOf" srcId="{7AB3481B-FF63-421F-B61F-75D3F7ED56EE}" destId="{22B2998D-5743-41E9-BF5D-D3C09F6D2BDF}" srcOrd="0" destOrd="0" presId="urn:microsoft.com/office/officeart/2005/8/layout/hProcess9"/>
    <dgm:cxn modelId="{11B993E9-E1E7-4FA1-AD92-6AEA5C3A8810}" type="presOf" srcId="{20509DBB-31EF-4C9C-B127-3B740E3307AA}" destId="{CCCCAB3B-4D66-41F3-B106-774F1E4A72A3}" srcOrd="0" destOrd="0" presId="urn:microsoft.com/office/officeart/2005/8/layout/hProcess9"/>
    <dgm:cxn modelId="{6E099BEC-7F3D-40D8-A516-AA7F0A5CB3AD}" type="presOf" srcId="{9F3EFBE6-4E29-4F95-9299-7963877B006B}" destId="{A74AB59D-0D14-4331-8636-54F91EE60173}" srcOrd="0" destOrd="0" presId="urn:microsoft.com/office/officeart/2005/8/layout/hProcess9"/>
    <dgm:cxn modelId="{BA29D1E0-D3F6-48BE-8DA8-38054B6DDCA3}" type="presOf" srcId="{58A8B141-4F3A-49A7-A771-E617477EFD06}" destId="{4C01A1AB-2AA7-4E50-A49D-4391D42CFC41}" srcOrd="0" destOrd="0" presId="urn:microsoft.com/office/officeart/2005/8/layout/hProcess9"/>
    <dgm:cxn modelId="{7248EF15-6569-4F77-BA90-E381AA0747A8}" srcId="{58A8B141-4F3A-49A7-A771-E617477EFD06}" destId="{58D570E9-66EE-4ED6-9645-2D8B756432FC}" srcOrd="1" destOrd="0" parTransId="{7F170C1D-7B65-41C5-A30A-D7935686072D}" sibTransId="{C206CF02-CF23-42AD-978B-98B20A9E296C}"/>
    <dgm:cxn modelId="{96A8B5F0-B320-46FC-8341-CCAFB49DE19D}" srcId="{58A8B141-4F3A-49A7-A771-E617477EFD06}" destId="{20509DBB-31EF-4C9C-B127-3B740E3307AA}" srcOrd="5" destOrd="0" parTransId="{489421F4-24D2-4574-9C40-9F6CB36C4D17}" sibTransId="{6F74CDE5-60CC-427A-899B-AE9CE88845A4}"/>
    <dgm:cxn modelId="{87A7E266-140B-4D46-BB78-E257CAEAFA23}" type="presParOf" srcId="{4C01A1AB-2AA7-4E50-A49D-4391D42CFC41}" destId="{B8A67851-4117-4C73-BB87-BF44A817CFF3}" srcOrd="0" destOrd="0" presId="urn:microsoft.com/office/officeart/2005/8/layout/hProcess9"/>
    <dgm:cxn modelId="{EB77DE97-25AF-4478-A640-6A79DBCD3675}" type="presParOf" srcId="{4C01A1AB-2AA7-4E50-A49D-4391D42CFC41}" destId="{79746F99-9230-45AA-BC70-E5D5BDD79028}" srcOrd="1" destOrd="0" presId="urn:microsoft.com/office/officeart/2005/8/layout/hProcess9"/>
    <dgm:cxn modelId="{1D2230A5-5DA5-4067-AB5E-D4ED0301FCB5}" type="presParOf" srcId="{79746F99-9230-45AA-BC70-E5D5BDD79028}" destId="{D9EC9CED-C7E2-49CC-A7DC-12AE2F12F97C}" srcOrd="0" destOrd="0" presId="urn:microsoft.com/office/officeart/2005/8/layout/hProcess9"/>
    <dgm:cxn modelId="{1BA5FA08-65DB-4A69-96DA-AA9DF63D999F}" type="presParOf" srcId="{79746F99-9230-45AA-BC70-E5D5BDD79028}" destId="{DDFA1713-B636-4109-8726-EE8E385B9F6A}" srcOrd="1" destOrd="0" presId="urn:microsoft.com/office/officeart/2005/8/layout/hProcess9"/>
    <dgm:cxn modelId="{E8CF604A-BCDD-4A32-BB78-6CD4BA9CC7D3}" type="presParOf" srcId="{79746F99-9230-45AA-BC70-E5D5BDD79028}" destId="{ADF3B171-3DAE-414E-A8B7-F9CE66F947B5}" srcOrd="2" destOrd="0" presId="urn:microsoft.com/office/officeart/2005/8/layout/hProcess9"/>
    <dgm:cxn modelId="{0A7DEA7D-18FB-47FB-B6EF-4C4484B1D1D6}" type="presParOf" srcId="{79746F99-9230-45AA-BC70-E5D5BDD79028}" destId="{5CBCF226-8FA8-4E9A-9C51-1F0D712F984B}" srcOrd="3" destOrd="0" presId="urn:microsoft.com/office/officeart/2005/8/layout/hProcess9"/>
    <dgm:cxn modelId="{B22B0696-C586-4809-8580-E4F039CBA36B}" type="presParOf" srcId="{79746F99-9230-45AA-BC70-E5D5BDD79028}" destId="{36573D9E-CD4B-488B-8C77-0AAD157908EA}" srcOrd="4" destOrd="0" presId="urn:microsoft.com/office/officeart/2005/8/layout/hProcess9"/>
    <dgm:cxn modelId="{5CD8634E-3407-41C4-ADA9-6D443EBF03C0}" type="presParOf" srcId="{79746F99-9230-45AA-BC70-E5D5BDD79028}" destId="{A6011A23-4F53-48F0-8BF8-1E1AF58A04B1}" srcOrd="5" destOrd="0" presId="urn:microsoft.com/office/officeart/2005/8/layout/hProcess9"/>
    <dgm:cxn modelId="{B0E75BA7-8B03-469E-86C2-A09111AF771A}" type="presParOf" srcId="{79746F99-9230-45AA-BC70-E5D5BDD79028}" destId="{22B2998D-5743-41E9-BF5D-D3C09F6D2BDF}" srcOrd="6" destOrd="0" presId="urn:microsoft.com/office/officeart/2005/8/layout/hProcess9"/>
    <dgm:cxn modelId="{6ADC06D0-B70C-467B-90D0-6F1430047FCE}" type="presParOf" srcId="{79746F99-9230-45AA-BC70-E5D5BDD79028}" destId="{C459535F-7504-44C0-99F6-12204D67EE20}" srcOrd="7" destOrd="0" presId="urn:microsoft.com/office/officeart/2005/8/layout/hProcess9"/>
    <dgm:cxn modelId="{781884F7-D6D4-4335-82C7-98CE916C88F6}" type="presParOf" srcId="{79746F99-9230-45AA-BC70-E5D5BDD79028}" destId="{A74AB59D-0D14-4331-8636-54F91EE60173}" srcOrd="8" destOrd="0" presId="urn:microsoft.com/office/officeart/2005/8/layout/hProcess9"/>
    <dgm:cxn modelId="{DB8947A2-3A4A-41D4-93DB-9EEE06117FAC}" type="presParOf" srcId="{79746F99-9230-45AA-BC70-E5D5BDD79028}" destId="{908000E3-B7D1-4915-991C-3E07AE8B63BE}" srcOrd="9" destOrd="0" presId="urn:microsoft.com/office/officeart/2005/8/layout/hProcess9"/>
    <dgm:cxn modelId="{26579B3B-039E-4DE9-B22E-CD8120A82557}" type="presParOf" srcId="{79746F99-9230-45AA-BC70-E5D5BDD79028}" destId="{CCCCAB3B-4D66-41F3-B106-774F1E4A72A3}" srcOrd="10" destOrd="0" presId="urn:microsoft.com/office/officeart/2005/8/layout/hProcess9"/>
    <dgm:cxn modelId="{AC646471-1C85-4849-B2BA-553B9983CC36}" type="presParOf" srcId="{79746F99-9230-45AA-BC70-E5D5BDD79028}" destId="{1635D907-1D3B-4233-A850-08DE2F61B4F4}" srcOrd="11" destOrd="0" presId="urn:microsoft.com/office/officeart/2005/8/layout/hProcess9"/>
    <dgm:cxn modelId="{B5FADE58-AB79-4082-A4D5-0CEBDCE6168B}" type="presParOf" srcId="{79746F99-9230-45AA-BC70-E5D5BDD79028}" destId="{4861C978-EB94-4A14-B7A0-25727702E92B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24DED7-A5B4-4E61-8F27-ED8E9037D384}" type="doc">
      <dgm:prSet loTypeId="urn:microsoft.com/office/officeart/2005/8/layout/arrow2" loCatId="process" qsTypeId="urn:microsoft.com/office/officeart/2005/8/quickstyle/simple2" qsCatId="simple" csTypeId="urn:microsoft.com/office/officeart/2005/8/colors/accent3_1" csCatId="accent3" phldr="1"/>
      <dgm:spPr/>
    </dgm:pt>
    <dgm:pt modelId="{9A1A661A-93D9-4BD4-B6B8-BEC3CCC18A61}">
      <dgm:prSet custT="1"/>
      <dgm:spPr>
        <a:xfrm>
          <a:off x="1193271" y="2869506"/>
          <a:ext cx="2356192" cy="116636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sz="1400" dirty="0" err="1" smtClean="0">
              <a:solidFill>
                <a:srgbClr val="00B3FF">
                  <a:lumMod val="75000"/>
                </a:srgbClr>
              </a:solidFill>
              <a:latin typeface="Verdana"/>
              <a:ea typeface="+mn-ea"/>
              <a:cs typeface="+mn-cs"/>
            </a:rPr>
            <a:t>Tidligfase</a:t>
          </a:r>
          <a:endParaRPr lang="en-US" sz="1400" dirty="0">
            <a:solidFill>
              <a:srgbClr val="00B3FF">
                <a:lumMod val="75000"/>
              </a:srgbClr>
            </a:solidFill>
            <a:latin typeface="Verdana"/>
            <a:ea typeface="+mn-ea"/>
            <a:cs typeface="+mn-cs"/>
          </a:endParaRPr>
        </a:p>
      </dgm:t>
    </dgm:pt>
    <dgm:pt modelId="{7A890496-32DE-4FB7-97B9-5EAE68AC61CE}" type="parTrans" cxnId="{193CBDAF-087C-423E-90EA-8A89DF30F56E}">
      <dgm:prSet/>
      <dgm:spPr/>
      <dgm:t>
        <a:bodyPr/>
        <a:lstStyle/>
        <a:p>
          <a:endParaRPr lang="en-US"/>
        </a:p>
      </dgm:t>
    </dgm:pt>
    <dgm:pt modelId="{43631217-579A-4114-96C9-D262A9CBFE27}" type="sibTrans" cxnId="{193CBDAF-087C-423E-90EA-8A89DF30F56E}">
      <dgm:prSet/>
      <dgm:spPr/>
      <dgm:t>
        <a:bodyPr/>
        <a:lstStyle/>
        <a:p>
          <a:endParaRPr lang="en-US"/>
        </a:p>
      </dgm:t>
    </dgm:pt>
    <dgm:pt modelId="{99C77C0A-410F-476C-98BC-32C94557EBFD}">
      <dgm:prSet custT="1"/>
      <dgm:spPr>
        <a:xfrm>
          <a:off x="2755396" y="1840358"/>
          <a:ext cx="2426979" cy="219551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sz="1400" dirty="0" smtClean="0">
              <a:solidFill>
                <a:srgbClr val="00B3FF">
                  <a:lumMod val="75000"/>
                </a:srgbClr>
              </a:solidFill>
              <a:latin typeface="Verdana"/>
              <a:ea typeface="+mn-ea"/>
              <a:cs typeface="+mn-cs"/>
            </a:rPr>
            <a:t>Proof of concept</a:t>
          </a:r>
          <a:endParaRPr lang="en-US" sz="1400" dirty="0">
            <a:solidFill>
              <a:srgbClr val="00B3FF">
                <a:lumMod val="75000"/>
              </a:srgbClr>
            </a:solidFill>
            <a:latin typeface="Verdana"/>
            <a:ea typeface="+mn-ea"/>
            <a:cs typeface="+mn-cs"/>
          </a:endParaRPr>
        </a:p>
      </dgm:t>
    </dgm:pt>
    <dgm:pt modelId="{AA6AF8EA-F8E2-488B-AA59-F30F9BF849C7}" type="parTrans" cxnId="{F6AE7559-E7F5-4909-B0E5-0803E4484F5B}">
      <dgm:prSet/>
      <dgm:spPr/>
      <dgm:t>
        <a:bodyPr/>
        <a:lstStyle/>
        <a:p>
          <a:endParaRPr lang="en-US"/>
        </a:p>
      </dgm:t>
    </dgm:pt>
    <dgm:pt modelId="{3F9948E5-54DF-4B89-BA6B-0220D4B1DFC7}" type="sibTrans" cxnId="{F6AE7559-E7F5-4909-B0E5-0803E4484F5B}">
      <dgm:prSet/>
      <dgm:spPr/>
      <dgm:t>
        <a:bodyPr/>
        <a:lstStyle/>
        <a:p>
          <a:endParaRPr lang="en-US"/>
        </a:p>
      </dgm:t>
    </dgm:pt>
    <dgm:pt modelId="{669318D1-6E1F-484A-99B2-DE4B87E8D9E3}">
      <dgm:prSet custT="1"/>
      <dgm:spPr>
        <a:xfrm>
          <a:off x="4547533" y="1230941"/>
          <a:ext cx="2066486" cy="28049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sz="1400" dirty="0" err="1" smtClean="0">
              <a:solidFill>
                <a:srgbClr val="00B3FF">
                  <a:lumMod val="75000"/>
                </a:srgbClr>
              </a:solidFill>
              <a:latin typeface="Verdana"/>
              <a:ea typeface="+mn-ea"/>
              <a:cs typeface="+mn-cs"/>
            </a:rPr>
            <a:t>Markedsintro</a:t>
          </a:r>
          <a:r>
            <a:rPr lang="en-US" sz="1400" dirty="0" smtClean="0">
              <a:solidFill>
                <a:srgbClr val="00B3FF">
                  <a:lumMod val="75000"/>
                </a:srgbClr>
              </a:solidFill>
              <a:latin typeface="Verdana"/>
              <a:ea typeface="+mn-ea"/>
              <a:cs typeface="+mn-cs"/>
            </a:rPr>
            <a:t>/ Exit</a:t>
          </a:r>
          <a:endParaRPr lang="en-US" sz="1400" dirty="0">
            <a:solidFill>
              <a:srgbClr val="00B3FF">
                <a:lumMod val="75000"/>
              </a:srgbClr>
            </a:solidFill>
            <a:latin typeface="Verdana"/>
            <a:ea typeface="+mn-ea"/>
            <a:cs typeface="+mn-cs"/>
          </a:endParaRPr>
        </a:p>
      </dgm:t>
    </dgm:pt>
    <dgm:pt modelId="{5D590081-144C-40AA-9607-095EE5B7D734}" type="parTrans" cxnId="{3E375B8D-E8F7-4767-AFB5-ACF0DE0EEE8C}">
      <dgm:prSet/>
      <dgm:spPr/>
      <dgm:t>
        <a:bodyPr/>
        <a:lstStyle/>
        <a:p>
          <a:endParaRPr lang="en-US"/>
        </a:p>
      </dgm:t>
    </dgm:pt>
    <dgm:pt modelId="{59A5F7BF-AB70-4722-998F-2E82EB5A1356}" type="sibTrans" cxnId="{3E375B8D-E8F7-4767-AFB5-ACF0DE0EEE8C}">
      <dgm:prSet/>
      <dgm:spPr/>
      <dgm:t>
        <a:bodyPr/>
        <a:lstStyle/>
        <a:p>
          <a:endParaRPr lang="en-US"/>
        </a:p>
      </dgm:t>
    </dgm:pt>
    <dgm:pt modelId="{16BA498D-5630-4372-ADD8-1138715983FA}" type="pres">
      <dgm:prSet presAssocID="{E224DED7-A5B4-4E61-8F27-ED8E9037D384}" presName="arrowDiagram" presStyleCnt="0">
        <dgm:presLayoutVars>
          <dgm:chMax val="5"/>
          <dgm:dir/>
          <dgm:resizeHandles val="exact"/>
        </dgm:presLayoutVars>
      </dgm:prSet>
      <dgm:spPr/>
    </dgm:pt>
    <dgm:pt modelId="{65D230B2-97EB-4C19-85B2-B9A3437AD6ED}" type="pres">
      <dgm:prSet presAssocID="{E224DED7-A5B4-4E61-8F27-ED8E9037D384}" presName="arrow" presStyleLbl="bgShp" presStyleIdx="0" presStyleCnt="1" custLinFactNeighborX="-394"/>
      <dgm:spPr>
        <a:xfrm>
          <a:off x="168960" y="0"/>
          <a:ext cx="6457398" cy="4035874"/>
        </a:xfrm>
        <a:prstGeom prst="swooshArrow">
          <a:avLst>
            <a:gd name="adj1" fmla="val 25000"/>
            <a:gd name="adj2" fmla="val 25000"/>
          </a:avLst>
        </a:prstGeom>
        <a:solidFill>
          <a:srgbClr val="B7EAFF"/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62FDE738-33B0-4097-AD43-6E51C82FB8BB}" type="pres">
      <dgm:prSet presAssocID="{E224DED7-A5B4-4E61-8F27-ED8E9037D384}" presName="arrowDiagram3" presStyleCnt="0"/>
      <dgm:spPr/>
    </dgm:pt>
    <dgm:pt modelId="{FD7EF22A-80F3-40A9-97AC-DC74FFAC5C61}" type="pres">
      <dgm:prSet presAssocID="{9A1A661A-93D9-4BD4-B6B8-BEC3CCC18A61}" presName="bullet3a" presStyleLbl="node1" presStyleIdx="0" presStyleCnt="3"/>
      <dgm:spPr>
        <a:xfrm>
          <a:off x="1014492" y="2785560"/>
          <a:ext cx="167892" cy="167892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00B3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D6A266E4-D7D1-4B9D-AEA8-55D8210C447C}" type="pres">
      <dgm:prSet presAssocID="{9A1A661A-93D9-4BD4-B6B8-BEC3CCC18A61}" presName="textBox3a" presStyleLbl="revTx" presStyleIdx="0" presStyleCnt="3" custScaleX="156602" custLinFactNeighborX="346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972D2-1FF1-4394-8013-7618A8689F21}" type="pres">
      <dgm:prSet presAssocID="{99C77C0A-410F-476C-98BC-32C94557EBFD}" presName="bullet3b" presStyleLbl="node1" presStyleIdx="1" presStyleCnt="3"/>
      <dgm:spPr>
        <a:xfrm>
          <a:off x="2496465" y="1688609"/>
          <a:ext cx="303497" cy="30349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00B3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038A1221-05E6-485D-9F3E-73220FFFEF4D}" type="pres">
      <dgm:prSet presAssocID="{99C77C0A-410F-476C-98BC-32C94557EBFD}" presName="textBox3b" presStyleLbl="revTx" presStyleIdx="1" presStyleCnt="3" custScaleX="156602" custLinFactNeighborX="352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978F76-E721-4B6E-868A-9FD71B1764EF}" type="pres">
      <dgm:prSet presAssocID="{669318D1-6E1F-484A-99B2-DE4B87E8D9E3}" presName="bullet3c" presStyleLbl="node1" presStyleIdx="2" presStyleCnt="3"/>
      <dgm:spPr>
        <a:xfrm>
          <a:off x="4278707" y="1021076"/>
          <a:ext cx="419730" cy="419730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00B3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7D57DA10-5935-4F93-969A-EAF94D12217A}" type="pres">
      <dgm:prSet presAssocID="{669318D1-6E1F-484A-99B2-DE4B87E8D9E3}" presName="textBox3c" presStyleLbl="revTx" presStyleIdx="2" presStyleCnt="3" custScaleX="133341" custLinFactNeighborX="204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375B8D-E8F7-4767-AFB5-ACF0DE0EEE8C}" srcId="{E224DED7-A5B4-4E61-8F27-ED8E9037D384}" destId="{669318D1-6E1F-484A-99B2-DE4B87E8D9E3}" srcOrd="2" destOrd="0" parTransId="{5D590081-144C-40AA-9607-095EE5B7D734}" sibTransId="{59A5F7BF-AB70-4722-998F-2E82EB5A1356}"/>
    <dgm:cxn modelId="{5B98FC76-981E-48EC-95AE-64172B8B7880}" type="presOf" srcId="{669318D1-6E1F-484A-99B2-DE4B87E8D9E3}" destId="{7D57DA10-5935-4F93-969A-EAF94D12217A}" srcOrd="0" destOrd="0" presId="urn:microsoft.com/office/officeart/2005/8/layout/arrow2"/>
    <dgm:cxn modelId="{193CBDAF-087C-423E-90EA-8A89DF30F56E}" srcId="{E224DED7-A5B4-4E61-8F27-ED8E9037D384}" destId="{9A1A661A-93D9-4BD4-B6B8-BEC3CCC18A61}" srcOrd="0" destOrd="0" parTransId="{7A890496-32DE-4FB7-97B9-5EAE68AC61CE}" sibTransId="{43631217-579A-4114-96C9-D262A9CBFE27}"/>
    <dgm:cxn modelId="{F6AE7559-E7F5-4909-B0E5-0803E4484F5B}" srcId="{E224DED7-A5B4-4E61-8F27-ED8E9037D384}" destId="{99C77C0A-410F-476C-98BC-32C94557EBFD}" srcOrd="1" destOrd="0" parTransId="{AA6AF8EA-F8E2-488B-AA59-F30F9BF849C7}" sibTransId="{3F9948E5-54DF-4B89-BA6B-0220D4B1DFC7}"/>
    <dgm:cxn modelId="{DD0E96CE-2636-4038-A67B-58AB1C06A9D3}" type="presOf" srcId="{E224DED7-A5B4-4E61-8F27-ED8E9037D384}" destId="{16BA498D-5630-4372-ADD8-1138715983FA}" srcOrd="0" destOrd="0" presId="urn:microsoft.com/office/officeart/2005/8/layout/arrow2"/>
    <dgm:cxn modelId="{8B48245C-CE84-4AFC-88C8-2FC824A47352}" type="presOf" srcId="{9A1A661A-93D9-4BD4-B6B8-BEC3CCC18A61}" destId="{D6A266E4-D7D1-4B9D-AEA8-55D8210C447C}" srcOrd="0" destOrd="0" presId="urn:microsoft.com/office/officeart/2005/8/layout/arrow2"/>
    <dgm:cxn modelId="{214C763B-3014-4C0B-AADA-A8815C8D2038}" type="presOf" srcId="{99C77C0A-410F-476C-98BC-32C94557EBFD}" destId="{038A1221-05E6-485D-9F3E-73220FFFEF4D}" srcOrd="0" destOrd="0" presId="urn:microsoft.com/office/officeart/2005/8/layout/arrow2"/>
    <dgm:cxn modelId="{308E2EBD-3AFB-4E3B-9642-510AB561C148}" type="presParOf" srcId="{16BA498D-5630-4372-ADD8-1138715983FA}" destId="{65D230B2-97EB-4C19-85B2-B9A3437AD6ED}" srcOrd="0" destOrd="0" presId="urn:microsoft.com/office/officeart/2005/8/layout/arrow2"/>
    <dgm:cxn modelId="{7ABE90A4-7F9F-458D-877A-344F7DA88E66}" type="presParOf" srcId="{16BA498D-5630-4372-ADD8-1138715983FA}" destId="{62FDE738-33B0-4097-AD43-6E51C82FB8BB}" srcOrd="1" destOrd="0" presId="urn:microsoft.com/office/officeart/2005/8/layout/arrow2"/>
    <dgm:cxn modelId="{F65BF86E-F44D-452E-8A9B-CC183B66BDE9}" type="presParOf" srcId="{62FDE738-33B0-4097-AD43-6E51C82FB8BB}" destId="{FD7EF22A-80F3-40A9-97AC-DC74FFAC5C61}" srcOrd="0" destOrd="0" presId="urn:microsoft.com/office/officeart/2005/8/layout/arrow2"/>
    <dgm:cxn modelId="{E6A2D5BB-7B83-486A-BEE5-893D286AB5C4}" type="presParOf" srcId="{62FDE738-33B0-4097-AD43-6E51C82FB8BB}" destId="{D6A266E4-D7D1-4B9D-AEA8-55D8210C447C}" srcOrd="1" destOrd="0" presId="urn:microsoft.com/office/officeart/2005/8/layout/arrow2"/>
    <dgm:cxn modelId="{631EEE56-01EB-4284-A78A-D6D5ADE29EB9}" type="presParOf" srcId="{62FDE738-33B0-4097-AD43-6E51C82FB8BB}" destId="{252972D2-1FF1-4394-8013-7618A8689F21}" srcOrd="2" destOrd="0" presId="urn:microsoft.com/office/officeart/2005/8/layout/arrow2"/>
    <dgm:cxn modelId="{2C029126-30BA-4776-841B-AD0D08E7DD20}" type="presParOf" srcId="{62FDE738-33B0-4097-AD43-6E51C82FB8BB}" destId="{038A1221-05E6-485D-9F3E-73220FFFEF4D}" srcOrd="3" destOrd="0" presId="urn:microsoft.com/office/officeart/2005/8/layout/arrow2"/>
    <dgm:cxn modelId="{E38011C4-9B8E-4DCD-BEA5-2CB5245A73AD}" type="presParOf" srcId="{62FDE738-33B0-4097-AD43-6E51C82FB8BB}" destId="{EB978F76-E721-4B6E-868A-9FD71B1764EF}" srcOrd="4" destOrd="0" presId="urn:microsoft.com/office/officeart/2005/8/layout/arrow2"/>
    <dgm:cxn modelId="{3679DBFA-FFD5-4C68-B28D-A2C86E7429B6}" type="presParOf" srcId="{62FDE738-33B0-4097-AD43-6E51C82FB8BB}" destId="{7D57DA10-5935-4F93-969A-EAF94D12217A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230B2-97EB-4C19-85B2-B9A3437AD6ED}">
      <dsp:nvSpPr>
        <dsp:cNvPr id="0" name=""/>
        <dsp:cNvSpPr/>
      </dsp:nvSpPr>
      <dsp:spPr>
        <a:xfrm>
          <a:off x="146517" y="0"/>
          <a:ext cx="5599651" cy="3499782"/>
        </a:xfrm>
        <a:prstGeom prst="swooshArrow">
          <a:avLst>
            <a:gd name="adj1" fmla="val 25000"/>
            <a:gd name="adj2" fmla="val 25000"/>
          </a:avLst>
        </a:prstGeom>
        <a:solidFill>
          <a:srgbClr val="B7EA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EF22A-80F3-40A9-97AC-DC74FFAC5C61}">
      <dsp:nvSpPr>
        <dsp:cNvPr id="0" name=""/>
        <dsp:cNvSpPr/>
      </dsp:nvSpPr>
      <dsp:spPr>
        <a:xfrm>
          <a:off x="879735" y="2415549"/>
          <a:ext cx="145590" cy="145590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00B3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6A266E4-D7D1-4B9D-AEA8-55D8210C447C}">
      <dsp:nvSpPr>
        <dsp:cNvPr id="0" name=""/>
        <dsp:cNvSpPr/>
      </dsp:nvSpPr>
      <dsp:spPr>
        <a:xfrm>
          <a:off x="1034767" y="2488345"/>
          <a:ext cx="2043215" cy="1011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146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solidFill>
                <a:srgbClr val="00B3FF">
                  <a:lumMod val="75000"/>
                </a:srgbClr>
              </a:solidFill>
              <a:latin typeface="Verdana"/>
              <a:ea typeface="+mn-ea"/>
              <a:cs typeface="+mn-cs"/>
            </a:rPr>
            <a:t>Tidligfase</a:t>
          </a:r>
          <a:endParaRPr lang="en-US" sz="1400" kern="1200" dirty="0">
            <a:solidFill>
              <a:srgbClr val="00B3FF">
                <a:lumMod val="75000"/>
              </a:srgbClr>
            </a:solidFill>
            <a:latin typeface="Verdana"/>
            <a:ea typeface="+mn-ea"/>
            <a:cs typeface="+mn-cs"/>
          </a:endParaRPr>
        </a:p>
      </dsp:txBody>
      <dsp:txXfrm>
        <a:off x="1034767" y="2488345"/>
        <a:ext cx="2043215" cy="1011436"/>
      </dsp:txXfrm>
    </dsp:sp>
    <dsp:sp modelId="{252972D2-1FF1-4394-8013-7618A8689F21}">
      <dsp:nvSpPr>
        <dsp:cNvPr id="0" name=""/>
        <dsp:cNvSpPr/>
      </dsp:nvSpPr>
      <dsp:spPr>
        <a:xfrm>
          <a:off x="2164855" y="1464308"/>
          <a:ext cx="263183" cy="26318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00B3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38A1221-05E6-485D-9F3E-73220FFFEF4D}">
      <dsp:nvSpPr>
        <dsp:cNvPr id="0" name=""/>
        <dsp:cNvSpPr/>
      </dsp:nvSpPr>
      <dsp:spPr>
        <a:xfrm>
          <a:off x="2389392" y="1595900"/>
          <a:ext cx="2104599" cy="1903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456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B3FF">
                  <a:lumMod val="75000"/>
                </a:srgbClr>
              </a:solidFill>
              <a:latin typeface="Verdana"/>
              <a:ea typeface="+mn-ea"/>
              <a:cs typeface="+mn-cs"/>
            </a:rPr>
            <a:t>Proof of concept</a:t>
          </a:r>
          <a:endParaRPr lang="en-US" sz="1400" kern="1200" dirty="0">
            <a:solidFill>
              <a:srgbClr val="00B3FF">
                <a:lumMod val="75000"/>
              </a:srgbClr>
            </a:solidFill>
            <a:latin typeface="Verdana"/>
            <a:ea typeface="+mn-ea"/>
            <a:cs typeface="+mn-cs"/>
          </a:endParaRPr>
        </a:p>
      </dsp:txBody>
      <dsp:txXfrm>
        <a:off x="2389392" y="1595900"/>
        <a:ext cx="2104599" cy="1903881"/>
      </dsp:txXfrm>
    </dsp:sp>
    <dsp:sp modelId="{EB978F76-E721-4B6E-868A-9FD71B1764EF}">
      <dsp:nvSpPr>
        <dsp:cNvPr id="0" name=""/>
        <dsp:cNvSpPr/>
      </dsp:nvSpPr>
      <dsp:spPr>
        <a:xfrm>
          <a:off x="3710359" y="885444"/>
          <a:ext cx="363977" cy="36397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00B3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D57DA10-5935-4F93-969A-EAF94D12217A}">
      <dsp:nvSpPr>
        <dsp:cNvPr id="0" name=""/>
        <dsp:cNvSpPr/>
      </dsp:nvSpPr>
      <dsp:spPr>
        <a:xfrm>
          <a:off x="3943477" y="1067433"/>
          <a:ext cx="1791991" cy="24323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864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solidFill>
                <a:srgbClr val="00B3FF">
                  <a:lumMod val="75000"/>
                </a:srgbClr>
              </a:solidFill>
              <a:latin typeface="Verdana"/>
              <a:ea typeface="+mn-ea"/>
              <a:cs typeface="+mn-cs"/>
            </a:rPr>
            <a:t>Markedsintro</a:t>
          </a:r>
          <a:r>
            <a:rPr lang="en-US" sz="1400" kern="1200" dirty="0" smtClean="0">
              <a:solidFill>
                <a:srgbClr val="00B3FF">
                  <a:lumMod val="75000"/>
                </a:srgbClr>
              </a:solidFill>
              <a:latin typeface="Verdana"/>
              <a:ea typeface="+mn-ea"/>
              <a:cs typeface="+mn-cs"/>
            </a:rPr>
            <a:t>/ Exit</a:t>
          </a:r>
          <a:endParaRPr lang="en-US" sz="1400" kern="1200" dirty="0">
            <a:solidFill>
              <a:srgbClr val="00B3FF">
                <a:lumMod val="75000"/>
              </a:srgbClr>
            </a:solidFill>
            <a:latin typeface="Verdana"/>
            <a:ea typeface="+mn-ea"/>
            <a:cs typeface="+mn-cs"/>
          </a:endParaRPr>
        </a:p>
      </dsp:txBody>
      <dsp:txXfrm>
        <a:off x="3943477" y="1067433"/>
        <a:ext cx="1791991" cy="24323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B7B9E-72A9-44CA-B1E0-9651C6AE323E}" type="datetimeFigureOut">
              <a:rPr lang="da-DK" smtClean="0"/>
              <a:pPr/>
              <a:t>09-05-2014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A5093-0775-4DD0-B8BB-31B425584CC0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36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A5093-0775-4DD0-B8BB-31B425584CC0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873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A5093-0775-4DD0-B8BB-31B425584CC0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123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A5093-0775-4DD0-B8BB-31B425584CC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2306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A5093-0775-4DD0-B8BB-31B425584CC0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123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1266825"/>
            <a:ext cx="7951788" cy="4814888"/>
          </a:xfrm>
          <a:solidFill>
            <a:schemeClr val="accent1"/>
          </a:solidFill>
          <a:ln>
            <a:noFill/>
          </a:ln>
        </p:spPr>
        <p:txBody>
          <a:bodyPr anchor="t" anchorCtr="1"/>
          <a:lstStyle>
            <a:lvl1pPr marL="0" indent="0">
              <a:buNone/>
              <a:defRPr sz="1200" baseline="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3064655"/>
            <a:ext cx="6711875" cy="858866"/>
          </a:xfrm>
          <a:solidFill>
            <a:schemeClr val="tx1"/>
          </a:solidFill>
        </p:spPr>
        <p:txBody>
          <a:bodyPr wrap="none" lIns="108000" tIns="90000" rIns="108000" bIns="90000" anchor="ctr">
            <a:sp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2079" y="5015904"/>
            <a:ext cx="4251265" cy="414893"/>
          </a:xfrm>
          <a:solidFill>
            <a:schemeClr val="tx1"/>
          </a:solidFill>
          <a:ln>
            <a:noFill/>
          </a:ln>
        </p:spPr>
        <p:txBody>
          <a:bodyPr wrap="none" lIns="108000" tIns="39600" rIns="108000" bIns="39600" anchor="ctr">
            <a:sp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extBox 5"/>
          <p:cNvSpPr txBox="1">
            <a:spLocks noChangeArrowheads="1"/>
          </p:cNvSpPr>
          <p:nvPr userDrawn="1"/>
        </p:nvSpPr>
        <p:spPr bwMode="auto">
          <a:xfrm>
            <a:off x="-1836712" y="1265237"/>
            <a:ext cx="1668462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GB" sz="1000" b="1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Insert new picture</a:t>
            </a:r>
          </a:p>
          <a:p>
            <a:pPr algn="r">
              <a:defRPr/>
            </a:pP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Delete current picture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Click the “insert picture” icon in the centre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Choose a picture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Right-click on </a:t>
            </a:r>
            <a:b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picture and select</a:t>
            </a:r>
            <a:b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‘Send to Back’</a:t>
            </a:r>
          </a:p>
          <a:p>
            <a:pPr marL="228600" indent="-228600" algn="r">
              <a:buAutoNum type="arabicPeriod"/>
              <a:defRPr/>
            </a:pP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indent="0" algn="r">
              <a:buNone/>
              <a:defRPr/>
            </a:pPr>
            <a:r>
              <a:rPr lang="en-GB" sz="1000" b="1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If</a:t>
            </a:r>
            <a:r>
              <a:rPr lang="en-GB" sz="1000" b="1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no picture: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Right-click on the Picture placeholder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Choose “Bring to front”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Use the icon to insert a picture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Send the picture</a:t>
            </a: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to the back, by right-clicking on the picture and choose “Send to back”.</a:t>
            </a: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428625" y="4028268"/>
            <a:ext cx="6711875" cy="858866"/>
          </a:xfrm>
          <a:solidFill>
            <a:schemeClr val="tx1"/>
          </a:solidFill>
        </p:spPr>
        <p:txBody>
          <a:bodyPr wrap="none" lIns="108000" tIns="90000" rIns="108000" bIns="90000" anchor="ctr">
            <a:sp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8862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690" y="1773238"/>
            <a:ext cx="7200000" cy="4124325"/>
          </a:xfrm>
          <a:ln>
            <a:noFill/>
          </a:ln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1266825"/>
            <a:ext cx="7951788" cy="4814888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7" name="Title 6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65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288" y="1773238"/>
            <a:ext cx="5040000" cy="4114799"/>
          </a:xfrm>
          <a:ln>
            <a:noFill/>
          </a:ln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66825"/>
            <a:ext cx="5762625" cy="4814888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5913439" y="1265529"/>
            <a:ext cx="3230562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  <a:gd name="connsiteX0" fmla="*/ 0 w 10000"/>
              <a:gd name="connsiteY0" fmla="*/ 9983 h 10023"/>
              <a:gd name="connsiteX1" fmla="*/ 1276 w 10000"/>
              <a:gd name="connsiteY1" fmla="*/ 0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1276" y="0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5501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5" name="Rectangle 4"/>
          <p:cNvSpPr/>
          <p:nvPr userDrawn="1"/>
        </p:nvSpPr>
        <p:spPr>
          <a:xfrm>
            <a:off x="0" y="1268413"/>
            <a:ext cx="2165349" cy="4813300"/>
          </a:xfrm>
          <a:prstGeom prst="rect">
            <a:avLst/>
          </a:prstGeom>
          <a:solidFill>
            <a:srgbClr val="FFA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0" name="Rectangle 19"/>
          <p:cNvSpPr/>
          <p:nvPr userDrawn="1"/>
        </p:nvSpPr>
        <p:spPr>
          <a:xfrm>
            <a:off x="2186162" y="1268413"/>
            <a:ext cx="1908000" cy="4813300"/>
          </a:xfrm>
          <a:prstGeom prst="rect">
            <a:avLst/>
          </a:prstGeom>
          <a:solidFill>
            <a:srgbClr val="FF8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1" name="Rectangle 20"/>
          <p:cNvSpPr/>
          <p:nvPr userDrawn="1"/>
        </p:nvSpPr>
        <p:spPr>
          <a:xfrm>
            <a:off x="4114975" y="1268413"/>
            <a:ext cx="1908000" cy="4813300"/>
          </a:xfrm>
          <a:prstGeom prst="rect">
            <a:avLst/>
          </a:prstGeom>
          <a:solidFill>
            <a:srgbClr val="FF7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2" name="Rectangle 21"/>
          <p:cNvSpPr/>
          <p:nvPr userDrawn="1"/>
        </p:nvSpPr>
        <p:spPr>
          <a:xfrm>
            <a:off x="6043788" y="1268412"/>
            <a:ext cx="1908000" cy="48133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547941" y="1773238"/>
            <a:ext cx="1431771" cy="568325"/>
          </a:xfrm>
          <a:solidFill>
            <a:srgbClr val="FFA473"/>
          </a:solidFill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9"/>
          </p:nvPr>
        </p:nvSpPr>
        <p:spPr>
          <a:xfrm>
            <a:off x="547941" y="2341563"/>
            <a:ext cx="1431771" cy="3556000"/>
          </a:xfrm>
          <a:solidFill>
            <a:srgbClr val="FFA473"/>
          </a:solidFill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0"/>
          </p:nvPr>
        </p:nvSpPr>
        <p:spPr>
          <a:xfrm>
            <a:off x="2376741" y="1764849"/>
            <a:ext cx="1547187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21"/>
          </p:nvPr>
        </p:nvSpPr>
        <p:spPr>
          <a:xfrm>
            <a:off x="2376741" y="2333174"/>
            <a:ext cx="1547187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2"/>
          </p:nvPr>
        </p:nvSpPr>
        <p:spPr>
          <a:xfrm>
            <a:off x="4322987" y="1764849"/>
            <a:ext cx="1545157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3"/>
          </p:nvPr>
        </p:nvSpPr>
        <p:spPr>
          <a:xfrm>
            <a:off x="4322987" y="2333174"/>
            <a:ext cx="1545157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4"/>
          </p:nvPr>
        </p:nvSpPr>
        <p:spPr>
          <a:xfrm>
            <a:off x="6227288" y="1781627"/>
            <a:ext cx="1585072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25"/>
          </p:nvPr>
        </p:nvSpPr>
        <p:spPr>
          <a:xfrm>
            <a:off x="6227288" y="2349952"/>
            <a:ext cx="1585072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171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081713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72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side på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" y="1266826"/>
            <a:ext cx="7951788" cy="4814888"/>
          </a:xfrm>
          <a:solidFill>
            <a:schemeClr val="accent1"/>
          </a:solidFill>
          <a:ln>
            <a:noFill/>
          </a:ln>
        </p:spPr>
        <p:txBody>
          <a:bodyPr lIns="540000" tIns="468000" rIns="540000" bIns="46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14512" indent="0">
              <a:buNone/>
              <a:defRPr>
                <a:solidFill>
                  <a:schemeClr val="bg1"/>
                </a:solidFill>
              </a:defRPr>
            </a:lvl2pPr>
            <a:lvl3pPr marL="432000" indent="0">
              <a:buNone/>
              <a:defRPr>
                <a:solidFill>
                  <a:schemeClr val="bg1"/>
                </a:solidFill>
              </a:defRPr>
            </a:lvl3pPr>
            <a:lvl4pPr marL="648000" indent="0">
              <a:buNone/>
              <a:defRPr>
                <a:solidFill>
                  <a:schemeClr val="bg1"/>
                </a:solidFill>
              </a:defRPr>
            </a:lvl4pPr>
            <a:lvl5pPr marL="86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217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én 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lowchart: Card 21"/>
          <p:cNvSpPr/>
          <p:nvPr userDrawn="1"/>
        </p:nvSpPr>
        <p:spPr>
          <a:xfrm>
            <a:off x="5907089" y="3236913"/>
            <a:ext cx="3236912" cy="2844800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666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9995 h 10000"/>
              <a:gd name="connsiteX1" fmla="*/ 666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995 h 10000"/>
              <a:gd name="connsiteX0" fmla="*/ 0 w 10000"/>
              <a:gd name="connsiteY0" fmla="*/ 9995 h 10000"/>
              <a:gd name="connsiteX1" fmla="*/ 763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995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9995"/>
                </a:moveTo>
                <a:cubicBezTo>
                  <a:pt x="254" y="6663"/>
                  <a:pt x="509" y="3332"/>
                  <a:pt x="763" y="0"/>
                </a:cubicBez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99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1266825"/>
            <a:ext cx="5762625" cy="4814888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44513" y="1443038"/>
            <a:ext cx="5040000" cy="577850"/>
          </a:xfrm>
          <a:ln>
            <a:noFill/>
          </a:ln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600"/>
            </a:lvl1pPr>
            <a:lvl2pPr marL="214512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408738" y="3549649"/>
            <a:ext cx="2195512" cy="25320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214512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544514" y="2041525"/>
            <a:ext cx="5051424" cy="384651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/>
            </a:lvl1pPr>
            <a:lvl2pPr marL="0" indent="0">
              <a:spcBef>
                <a:spcPts val="0"/>
              </a:spcBef>
              <a:buNone/>
              <a:defRPr sz="1200"/>
            </a:lvl2pPr>
            <a:lvl3pPr marL="0" indent="0">
              <a:spcBef>
                <a:spcPts val="0"/>
              </a:spcBef>
              <a:buNone/>
              <a:defRPr sz="1200"/>
            </a:lvl3pPr>
            <a:lvl4pPr marL="0" indent="0">
              <a:spcBef>
                <a:spcPts val="0"/>
              </a:spcBef>
              <a:buNone/>
              <a:defRPr sz="1200"/>
            </a:lvl4pPr>
            <a:lvl5pPr marL="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6154739" y="1268414"/>
            <a:ext cx="2989262" cy="1968499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9 w 10000"/>
              <a:gd name="connsiteY0" fmla="*/ 9961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9 w 10000"/>
              <a:gd name="connsiteY5" fmla="*/ 9961 h 10000"/>
              <a:gd name="connsiteX0" fmla="*/ 9 w 10000"/>
              <a:gd name="connsiteY0" fmla="*/ 9961 h 10000"/>
              <a:gd name="connsiteX1" fmla="*/ 550 w 10000"/>
              <a:gd name="connsiteY1" fmla="*/ 12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9 w 10000"/>
              <a:gd name="connsiteY5" fmla="*/ 996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9" y="9961"/>
                </a:moveTo>
                <a:cubicBezTo>
                  <a:pt x="189" y="6645"/>
                  <a:pt x="370" y="3328"/>
                  <a:pt x="550" y="12"/>
                </a:cubicBez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9" y="99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73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to pers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Card 12"/>
          <p:cNvSpPr/>
          <p:nvPr userDrawn="1"/>
        </p:nvSpPr>
        <p:spPr>
          <a:xfrm>
            <a:off x="4891087" y="1268412"/>
            <a:ext cx="2281238" cy="196850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747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9989 h 10000"/>
              <a:gd name="connsiteX1" fmla="*/ 747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98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9989"/>
                </a:moveTo>
                <a:lnTo>
                  <a:pt x="747" y="0"/>
                </a:ln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9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cxnSp>
        <p:nvCxnSpPr>
          <p:cNvPr id="15" name="Straight Connector 14"/>
          <p:cNvCxnSpPr>
            <a:stCxn id="13" idx="0"/>
          </p:cNvCxnSpPr>
          <p:nvPr userDrawn="1"/>
        </p:nvCxnSpPr>
        <p:spPr>
          <a:xfrm flipH="1">
            <a:off x="4646613" y="3234748"/>
            <a:ext cx="244474" cy="284696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493896" y="3234748"/>
            <a:ext cx="0" cy="284696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 userDrawn="1"/>
        </p:nvSpPr>
        <p:spPr>
          <a:xfrm>
            <a:off x="0" y="1266826"/>
            <a:ext cx="2533650" cy="1970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544514" y="1443038"/>
            <a:ext cx="1979612" cy="169793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544513" y="3543299"/>
            <a:ext cx="3451423" cy="234473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/>
            </a:lvl1pPr>
            <a:lvl2pPr marL="0" indent="0">
              <a:spcBef>
                <a:spcPts val="0"/>
              </a:spcBef>
              <a:buNone/>
              <a:defRPr sz="1200"/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5184774" y="1443039"/>
            <a:ext cx="1978463" cy="169793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5184775" y="3549651"/>
            <a:ext cx="3419475" cy="233838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/>
            </a:lvl1pPr>
            <a:lvl2pPr marL="0" indent="0">
              <a:spcBef>
                <a:spcPts val="0"/>
              </a:spcBef>
              <a:buNone/>
              <a:defRPr sz="1200"/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4" name="Picture Placeholder 20"/>
          <p:cNvSpPr>
            <a:spLocks noGrp="1"/>
          </p:cNvSpPr>
          <p:nvPr>
            <p:ph type="pic" sz="quarter" idx="22"/>
          </p:nvPr>
        </p:nvSpPr>
        <p:spPr>
          <a:xfrm>
            <a:off x="7172325" y="1266826"/>
            <a:ext cx="1970526" cy="1967922"/>
          </a:xfr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2533649" y="1266826"/>
            <a:ext cx="1966913" cy="1967922"/>
          </a:xfr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6081713"/>
            <a:ext cx="450056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>
          <a:xfrm>
            <a:off x="4646613" y="6079520"/>
            <a:ext cx="450056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367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327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4795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1266825"/>
            <a:ext cx="7951788" cy="4814888"/>
          </a:xfrm>
          <a:solidFill>
            <a:schemeClr val="accent2"/>
          </a:solidFill>
          <a:ln>
            <a:noFill/>
          </a:ln>
        </p:spPr>
        <p:txBody>
          <a:bodyPr anchor="t" anchorCtr="1"/>
          <a:lstStyle>
            <a:lvl1pPr marL="0" indent="0" algn="ctr">
              <a:buNone/>
              <a:defRPr sz="1200" baseline="0"/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3062906"/>
            <a:ext cx="6711875" cy="858866"/>
          </a:xfrm>
          <a:solidFill>
            <a:schemeClr val="tx1"/>
          </a:solidFill>
        </p:spPr>
        <p:txBody>
          <a:bodyPr wrap="none" lIns="108000" tIns="90000" rIns="108000" bIns="90000" anchor="ctr">
            <a:spAutoFit/>
          </a:bodyPr>
          <a:lstStyle>
            <a:lvl1pPr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Click to edit Master title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2079" y="5014086"/>
            <a:ext cx="4251265" cy="418528"/>
          </a:xfrm>
          <a:solidFill>
            <a:schemeClr val="tx1"/>
          </a:solidFill>
          <a:ln>
            <a:noFill/>
          </a:ln>
        </p:spPr>
        <p:txBody>
          <a:bodyPr wrap="none" lIns="108000" tIns="39600" rIns="108000" bIns="39600" anchor="ctr">
            <a:sp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428625" y="4027488"/>
            <a:ext cx="6743700" cy="860425"/>
          </a:xfrm>
          <a:solidFill>
            <a:schemeClr val="tx1"/>
          </a:solidFill>
        </p:spPr>
        <p:txBody>
          <a:bodyPr wrap="none" lIns="108000" tIns="90000" rIns="108000" bIns="90000" anchor="ctr">
            <a:sp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  <p:sp>
        <p:nvSpPr>
          <p:cNvPr id="11" name="TextBox 5"/>
          <p:cNvSpPr txBox="1">
            <a:spLocks noChangeArrowheads="1"/>
          </p:cNvSpPr>
          <p:nvPr userDrawn="1"/>
        </p:nvSpPr>
        <p:spPr bwMode="auto">
          <a:xfrm>
            <a:off x="-1836712" y="1265237"/>
            <a:ext cx="1668462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GB" sz="1000" b="1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Insert new picture</a:t>
            </a:r>
          </a:p>
          <a:p>
            <a:pPr algn="r">
              <a:defRPr/>
            </a:pP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Delete current picture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Click the “insert picture” icon in the centre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Choose a picture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Right-click on </a:t>
            </a:r>
            <a:b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picture and select</a:t>
            </a:r>
            <a:b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‘Send to Back’</a:t>
            </a:r>
          </a:p>
          <a:p>
            <a:pPr marL="228600" indent="-228600" algn="r">
              <a:buAutoNum type="arabicPeriod"/>
              <a:defRPr/>
            </a:pP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indent="0" algn="r">
              <a:buNone/>
              <a:defRPr/>
            </a:pPr>
            <a:r>
              <a:rPr lang="en-GB" sz="1000" b="1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If</a:t>
            </a:r>
            <a:r>
              <a:rPr lang="en-GB" sz="1000" b="1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no picture: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Right-click on the Picture placeholder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Choose “Bring to front”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Use the icon to insert a picture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Send the picture</a:t>
            </a: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to the back, by right-clicking on the picture and choose “Send to back”.</a:t>
            </a: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729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690" y="1773239"/>
            <a:ext cx="7200000" cy="4114800"/>
          </a:xfrm>
          <a:ln>
            <a:noFill/>
          </a:ln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266825"/>
            <a:ext cx="7951788" cy="4814888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6809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288" y="1773239"/>
            <a:ext cx="5040000" cy="4114800"/>
          </a:xfrm>
          <a:ln>
            <a:noFill/>
          </a:ln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1266825"/>
            <a:ext cx="5762625" cy="4814888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5913439" y="1265529"/>
            <a:ext cx="3230561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  <a:gd name="connsiteX0" fmla="*/ 0 w 10000"/>
              <a:gd name="connsiteY0" fmla="*/ 9983 h 10023"/>
              <a:gd name="connsiteX1" fmla="*/ 1276 w 10000"/>
              <a:gd name="connsiteY1" fmla="*/ 0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1276" y="0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703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5" name="Rectangle 4"/>
          <p:cNvSpPr/>
          <p:nvPr userDrawn="1"/>
        </p:nvSpPr>
        <p:spPr>
          <a:xfrm>
            <a:off x="0" y="1268413"/>
            <a:ext cx="2165349" cy="4813300"/>
          </a:xfrm>
          <a:prstGeom prst="rect">
            <a:avLst/>
          </a:prstGeom>
          <a:solidFill>
            <a:srgbClr val="73D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0" name="Rectangle 19"/>
          <p:cNvSpPr/>
          <p:nvPr userDrawn="1"/>
        </p:nvSpPr>
        <p:spPr>
          <a:xfrm>
            <a:off x="2186162" y="1268413"/>
            <a:ext cx="1908000" cy="4813300"/>
          </a:xfrm>
          <a:prstGeom prst="rect">
            <a:avLst/>
          </a:prstGeom>
          <a:solidFill>
            <a:srgbClr val="4DC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1" name="Rectangle 20"/>
          <p:cNvSpPr/>
          <p:nvPr userDrawn="1"/>
        </p:nvSpPr>
        <p:spPr>
          <a:xfrm>
            <a:off x="4114975" y="1268413"/>
            <a:ext cx="1908000" cy="4813300"/>
          </a:xfrm>
          <a:prstGeom prst="rect">
            <a:avLst/>
          </a:prstGeom>
          <a:solidFill>
            <a:srgbClr val="26B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2" name="Rectangle 21"/>
          <p:cNvSpPr/>
          <p:nvPr userDrawn="1"/>
        </p:nvSpPr>
        <p:spPr>
          <a:xfrm>
            <a:off x="6043788" y="1268412"/>
            <a:ext cx="1908000" cy="4813301"/>
          </a:xfrm>
          <a:prstGeom prst="rect">
            <a:avLst/>
          </a:prstGeom>
          <a:solidFill>
            <a:srgbClr val="00AA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547941" y="1773238"/>
            <a:ext cx="1431771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9"/>
          </p:nvPr>
        </p:nvSpPr>
        <p:spPr>
          <a:xfrm>
            <a:off x="547941" y="2341563"/>
            <a:ext cx="1431771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0"/>
          </p:nvPr>
        </p:nvSpPr>
        <p:spPr>
          <a:xfrm>
            <a:off x="2376741" y="1764849"/>
            <a:ext cx="1547187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21"/>
          </p:nvPr>
        </p:nvSpPr>
        <p:spPr>
          <a:xfrm>
            <a:off x="2376741" y="2333174"/>
            <a:ext cx="1547187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2"/>
          </p:nvPr>
        </p:nvSpPr>
        <p:spPr>
          <a:xfrm>
            <a:off x="4322987" y="1764849"/>
            <a:ext cx="1545157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3"/>
          </p:nvPr>
        </p:nvSpPr>
        <p:spPr>
          <a:xfrm>
            <a:off x="4322987" y="2333174"/>
            <a:ext cx="1545157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4"/>
          </p:nvPr>
        </p:nvSpPr>
        <p:spPr>
          <a:xfrm>
            <a:off x="6227288" y="1781627"/>
            <a:ext cx="1585072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25"/>
          </p:nvPr>
        </p:nvSpPr>
        <p:spPr>
          <a:xfrm>
            <a:off x="6227288" y="2349952"/>
            <a:ext cx="1585072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734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081713"/>
            <a:ext cx="9144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46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side på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" y="1266826"/>
            <a:ext cx="7951788" cy="4814888"/>
          </a:xfrm>
          <a:solidFill>
            <a:schemeClr val="accent2"/>
          </a:solidFill>
          <a:ln>
            <a:noFill/>
          </a:ln>
        </p:spPr>
        <p:txBody>
          <a:bodyPr lIns="540000" tIns="468000" rIns="540000" bIns="46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14512" indent="0">
              <a:buNone/>
              <a:defRPr>
                <a:solidFill>
                  <a:schemeClr val="bg1"/>
                </a:solidFill>
              </a:defRPr>
            </a:lvl2pPr>
            <a:lvl3pPr marL="432000" indent="0">
              <a:buNone/>
              <a:defRPr>
                <a:solidFill>
                  <a:schemeClr val="bg1"/>
                </a:solidFill>
              </a:defRPr>
            </a:lvl3pPr>
            <a:lvl4pPr marL="648000" indent="0">
              <a:buNone/>
              <a:defRPr>
                <a:solidFill>
                  <a:schemeClr val="bg1"/>
                </a:solidFill>
              </a:defRPr>
            </a:lvl4pPr>
            <a:lvl5pPr marL="86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7046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én 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lowchart: Card 21"/>
          <p:cNvSpPr/>
          <p:nvPr userDrawn="1"/>
        </p:nvSpPr>
        <p:spPr>
          <a:xfrm>
            <a:off x="5907089" y="3236913"/>
            <a:ext cx="3236912" cy="2844800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666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9995 h 10000"/>
              <a:gd name="connsiteX1" fmla="*/ 666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995 h 10000"/>
              <a:gd name="connsiteX0" fmla="*/ 0 w 10000"/>
              <a:gd name="connsiteY0" fmla="*/ 9995 h 10000"/>
              <a:gd name="connsiteX1" fmla="*/ 763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995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9995"/>
                </a:moveTo>
                <a:cubicBezTo>
                  <a:pt x="254" y="6663"/>
                  <a:pt x="509" y="3332"/>
                  <a:pt x="763" y="0"/>
                </a:cubicBez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99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1266825"/>
            <a:ext cx="5762625" cy="4814888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44513" y="1443038"/>
            <a:ext cx="5040000" cy="577850"/>
          </a:xfrm>
          <a:ln>
            <a:noFill/>
          </a:ln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600"/>
            </a:lvl1pPr>
            <a:lvl2pPr marL="214512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408738" y="3549649"/>
            <a:ext cx="2195512" cy="25320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214512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544514" y="2041525"/>
            <a:ext cx="5051424" cy="384651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/>
            </a:lvl1pPr>
            <a:lvl2pPr marL="0" indent="0">
              <a:spcBef>
                <a:spcPts val="0"/>
              </a:spcBef>
              <a:buNone/>
              <a:defRPr sz="1200"/>
            </a:lvl2pPr>
            <a:lvl3pPr marL="0" indent="0">
              <a:spcBef>
                <a:spcPts val="0"/>
              </a:spcBef>
              <a:buNone/>
              <a:defRPr sz="1200"/>
            </a:lvl3pPr>
            <a:lvl4pPr marL="0" indent="0">
              <a:spcBef>
                <a:spcPts val="0"/>
              </a:spcBef>
              <a:buNone/>
              <a:defRPr sz="1200"/>
            </a:lvl4pPr>
            <a:lvl5pPr marL="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6154739" y="1268414"/>
            <a:ext cx="2989262" cy="1968499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9 w 10000"/>
              <a:gd name="connsiteY0" fmla="*/ 9961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9 w 10000"/>
              <a:gd name="connsiteY5" fmla="*/ 9961 h 10000"/>
              <a:gd name="connsiteX0" fmla="*/ 9 w 10000"/>
              <a:gd name="connsiteY0" fmla="*/ 9961 h 10000"/>
              <a:gd name="connsiteX1" fmla="*/ 550 w 10000"/>
              <a:gd name="connsiteY1" fmla="*/ 12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9 w 10000"/>
              <a:gd name="connsiteY5" fmla="*/ 996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9" y="9961"/>
                </a:moveTo>
                <a:cubicBezTo>
                  <a:pt x="189" y="6645"/>
                  <a:pt x="370" y="3328"/>
                  <a:pt x="550" y="12"/>
                </a:cubicBez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9" y="99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275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to pers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Card 12"/>
          <p:cNvSpPr/>
          <p:nvPr userDrawn="1"/>
        </p:nvSpPr>
        <p:spPr>
          <a:xfrm>
            <a:off x="4891087" y="1268412"/>
            <a:ext cx="2281238" cy="196850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747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9989 h 10000"/>
              <a:gd name="connsiteX1" fmla="*/ 747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98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9989"/>
                </a:moveTo>
                <a:lnTo>
                  <a:pt x="747" y="0"/>
                </a:ln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9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cxnSp>
        <p:nvCxnSpPr>
          <p:cNvPr id="15" name="Straight Connector 14"/>
          <p:cNvCxnSpPr>
            <a:stCxn id="13" idx="0"/>
          </p:cNvCxnSpPr>
          <p:nvPr userDrawn="1"/>
        </p:nvCxnSpPr>
        <p:spPr>
          <a:xfrm flipH="1">
            <a:off x="4646613" y="3234748"/>
            <a:ext cx="244474" cy="284696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493896" y="3234748"/>
            <a:ext cx="0" cy="284696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 userDrawn="1"/>
        </p:nvSpPr>
        <p:spPr>
          <a:xfrm>
            <a:off x="0" y="1266826"/>
            <a:ext cx="2533650" cy="1970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544514" y="1443037"/>
            <a:ext cx="1979612" cy="169793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544513" y="3543299"/>
            <a:ext cx="3451423" cy="234473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/>
            </a:lvl1pPr>
            <a:lvl2pPr marL="0" indent="0">
              <a:spcBef>
                <a:spcPts val="0"/>
              </a:spcBef>
              <a:buNone/>
              <a:defRPr sz="1200"/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5184774" y="1443039"/>
            <a:ext cx="1978463" cy="169793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5184775" y="3549651"/>
            <a:ext cx="3419475" cy="233838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/>
            </a:lvl1pPr>
            <a:lvl2pPr marL="0" indent="0">
              <a:spcBef>
                <a:spcPts val="0"/>
              </a:spcBef>
              <a:buNone/>
              <a:defRPr sz="1200"/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4" name="Picture Placeholder 20"/>
          <p:cNvSpPr>
            <a:spLocks noGrp="1"/>
          </p:cNvSpPr>
          <p:nvPr>
            <p:ph type="pic" sz="quarter" idx="22"/>
          </p:nvPr>
        </p:nvSpPr>
        <p:spPr>
          <a:xfrm>
            <a:off x="7172325" y="1266826"/>
            <a:ext cx="1970525" cy="1967922"/>
          </a:xfr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2533649" y="1266826"/>
            <a:ext cx="1966913" cy="1967922"/>
          </a:xfr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6081713"/>
            <a:ext cx="450056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>
          <a:xfrm>
            <a:off x="4646613" y="6079520"/>
            <a:ext cx="450056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74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066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289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1266825"/>
            <a:ext cx="7951788" cy="4814888"/>
          </a:xfrm>
          <a:solidFill>
            <a:schemeClr val="accent1"/>
          </a:solidFill>
          <a:ln>
            <a:noFill/>
          </a:ln>
        </p:spPr>
        <p:txBody>
          <a:bodyPr anchor="t" anchorCtr="1"/>
          <a:lstStyle>
            <a:lvl1pPr marL="0" indent="0">
              <a:buNone/>
              <a:defRPr sz="1200" baseline="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3064655"/>
            <a:ext cx="6711875" cy="858866"/>
          </a:xfrm>
          <a:solidFill>
            <a:schemeClr val="tx1"/>
          </a:solidFill>
        </p:spPr>
        <p:txBody>
          <a:bodyPr wrap="none" lIns="108000" tIns="90000" rIns="108000" bIns="90000" anchor="ctr">
            <a:sp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2079" y="5015904"/>
            <a:ext cx="4251265" cy="414893"/>
          </a:xfrm>
          <a:solidFill>
            <a:schemeClr val="tx1"/>
          </a:solidFill>
          <a:ln>
            <a:noFill/>
          </a:ln>
        </p:spPr>
        <p:txBody>
          <a:bodyPr wrap="none" lIns="108000" tIns="39600" rIns="108000" bIns="39600" anchor="ctr">
            <a:sp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extBox 5"/>
          <p:cNvSpPr txBox="1">
            <a:spLocks noChangeArrowheads="1"/>
          </p:cNvSpPr>
          <p:nvPr userDrawn="1"/>
        </p:nvSpPr>
        <p:spPr bwMode="auto">
          <a:xfrm>
            <a:off x="-1836712" y="1265237"/>
            <a:ext cx="1668462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GB" sz="1000" b="1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Insert new picture</a:t>
            </a:r>
          </a:p>
          <a:p>
            <a:pPr algn="r">
              <a:defRPr/>
            </a:pP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Delete current picture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Click the “insert picture” icon in the centre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Choose a picture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Right-click on </a:t>
            </a:r>
            <a:b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picture and select</a:t>
            </a:r>
            <a:b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‘Send to Back’</a:t>
            </a:r>
          </a:p>
          <a:p>
            <a:pPr marL="228600" indent="-228600" algn="r">
              <a:buAutoNum type="arabicPeriod"/>
              <a:defRPr/>
            </a:pP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indent="0" algn="r">
              <a:buNone/>
              <a:defRPr/>
            </a:pPr>
            <a:r>
              <a:rPr lang="en-GB" sz="1000" b="1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If</a:t>
            </a:r>
            <a:r>
              <a:rPr lang="en-GB" sz="1000" b="1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no picture: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Right-click on the Picture placeholder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Choose “Bring to front”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Use the icon to insert a picture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Send the picture</a:t>
            </a: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to the back, by right-clicking on the picture and choose “Send to back”.</a:t>
            </a: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428625" y="4028268"/>
            <a:ext cx="6711875" cy="858866"/>
          </a:xfrm>
          <a:solidFill>
            <a:schemeClr val="tx1"/>
          </a:solidFill>
        </p:spPr>
        <p:txBody>
          <a:bodyPr wrap="none" lIns="108000" tIns="90000" rIns="108000" bIns="90000" anchor="ctr">
            <a:sp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8862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ks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690" y="1773238"/>
            <a:ext cx="7200000" cy="4124325"/>
          </a:xfrm>
          <a:ln>
            <a:noFill/>
          </a:ln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1266825"/>
            <a:ext cx="7951788" cy="4814888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7" name="Title 6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65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1266825"/>
            <a:ext cx="7951788" cy="4814888"/>
          </a:xfrm>
          <a:solidFill>
            <a:schemeClr val="accent3"/>
          </a:solidFill>
          <a:ln>
            <a:noFill/>
          </a:ln>
        </p:spPr>
        <p:txBody>
          <a:bodyPr anchor="t" anchorCtr="1"/>
          <a:lstStyle>
            <a:lvl1pPr marL="0" indent="0" algn="ctr">
              <a:buNone/>
              <a:defRPr sz="1200" baseline="0"/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3062906"/>
            <a:ext cx="6554780" cy="858866"/>
          </a:xfrm>
          <a:solidFill>
            <a:schemeClr val="tx1"/>
          </a:solidFill>
        </p:spPr>
        <p:txBody>
          <a:bodyPr wrap="none" lIns="108000" tIns="90000" rIns="108000" bIns="90000" anchor="ctr">
            <a:spAutoFit/>
          </a:bodyPr>
          <a:lstStyle>
            <a:lvl1pPr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 smtClean="0"/>
              <a:t>Click to edit Master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2079" y="5014086"/>
            <a:ext cx="4251265" cy="418528"/>
          </a:xfrm>
          <a:solidFill>
            <a:schemeClr val="tx1"/>
          </a:solidFill>
          <a:ln>
            <a:noFill/>
          </a:ln>
        </p:spPr>
        <p:txBody>
          <a:bodyPr wrap="none" lIns="108000" tIns="39600" rIns="108000" bIns="39600" anchor="ctr">
            <a:sp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428625" y="4028268"/>
            <a:ext cx="6554780" cy="858866"/>
          </a:xfrm>
          <a:solidFill>
            <a:schemeClr val="tx1"/>
          </a:solidFill>
        </p:spPr>
        <p:txBody>
          <a:bodyPr wrap="none" lIns="108000" tIns="90000" rIns="108000" bIns="90000" anchor="ctr">
            <a:sp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  <p:sp>
        <p:nvSpPr>
          <p:cNvPr id="11" name="TextBox 5"/>
          <p:cNvSpPr txBox="1">
            <a:spLocks noChangeArrowheads="1"/>
          </p:cNvSpPr>
          <p:nvPr userDrawn="1"/>
        </p:nvSpPr>
        <p:spPr bwMode="auto">
          <a:xfrm>
            <a:off x="-1836712" y="1265237"/>
            <a:ext cx="1668462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GB" sz="1000" b="1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Insert new picture</a:t>
            </a:r>
          </a:p>
          <a:p>
            <a:pPr algn="r">
              <a:defRPr/>
            </a:pP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Delete current picture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Click the “insert picture” icon in the centre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Choose a picture</a:t>
            </a:r>
          </a:p>
          <a:p>
            <a:pPr marL="228600" indent="-228600" algn="r"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Right-click on </a:t>
            </a:r>
            <a:b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picture and select</a:t>
            </a:r>
            <a:b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‘Send to Back’</a:t>
            </a:r>
          </a:p>
          <a:p>
            <a:pPr marL="228600" indent="-228600" algn="r">
              <a:buAutoNum type="arabicPeriod"/>
              <a:defRPr/>
            </a:pP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indent="0" algn="r">
              <a:buNone/>
              <a:defRPr/>
            </a:pPr>
            <a:r>
              <a:rPr lang="en-GB" sz="1000" b="1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If</a:t>
            </a:r>
            <a:r>
              <a:rPr lang="en-GB" sz="1000" b="1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no picture: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Right-click on the Picture placeholder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Choose “Bring to front”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Use the icon to insert a picture</a:t>
            </a:r>
          </a:p>
          <a:p>
            <a:pPr marL="228600" indent="-228600" algn="r">
              <a:buFont typeface="+mj-lt"/>
              <a:buAutoNum type="arabicPeriod"/>
              <a:defRPr/>
            </a:pPr>
            <a:r>
              <a:rPr lang="en-GB" sz="1000" kern="12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Send the picture</a:t>
            </a:r>
            <a:r>
              <a:rPr lang="en-GB" sz="1000" kern="1200" baseline="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to the back, by right-clicking on the picture and choose “Send to back”.</a:t>
            </a:r>
            <a:endParaRPr lang="en-GB" sz="1000" kern="1200" dirty="0" smtClean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499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690" y="1773239"/>
            <a:ext cx="7200000" cy="4114800"/>
          </a:xfrm>
          <a:ln>
            <a:noFill/>
          </a:ln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266825"/>
            <a:ext cx="7951788" cy="4814888"/>
          </a:xfrm>
          <a:prstGeom prst="rect">
            <a:avLst/>
          </a:pr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554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288" y="1773239"/>
            <a:ext cx="5040000" cy="4114800"/>
          </a:xfrm>
          <a:ln>
            <a:noFill/>
          </a:ln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1266825"/>
            <a:ext cx="5762625" cy="4814888"/>
          </a:xfrm>
          <a:prstGeom prst="rect">
            <a:avLst/>
          </a:pr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5913439" y="1265529"/>
            <a:ext cx="3230562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  <a:gd name="connsiteX0" fmla="*/ 0 w 10000"/>
              <a:gd name="connsiteY0" fmla="*/ 9983 h 10023"/>
              <a:gd name="connsiteX1" fmla="*/ 1276 w 10000"/>
              <a:gd name="connsiteY1" fmla="*/ 0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1276" y="0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143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5" name="Rectangle 4"/>
          <p:cNvSpPr/>
          <p:nvPr userDrawn="1"/>
        </p:nvSpPr>
        <p:spPr>
          <a:xfrm>
            <a:off x="0" y="1268413"/>
            <a:ext cx="2165349" cy="4813300"/>
          </a:xfrm>
          <a:prstGeom prst="rect">
            <a:avLst/>
          </a:prstGeom>
          <a:solidFill>
            <a:srgbClr val="C5E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0" name="Rectangle 19"/>
          <p:cNvSpPr/>
          <p:nvPr userDrawn="1"/>
        </p:nvSpPr>
        <p:spPr>
          <a:xfrm>
            <a:off x="2186162" y="1268413"/>
            <a:ext cx="1908000" cy="4813300"/>
          </a:xfrm>
          <a:prstGeom prst="rect">
            <a:avLst/>
          </a:prstGeom>
          <a:solidFill>
            <a:srgbClr val="B6D8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1" name="Rectangle 20"/>
          <p:cNvSpPr/>
          <p:nvPr userDrawn="1"/>
        </p:nvSpPr>
        <p:spPr>
          <a:xfrm>
            <a:off x="4114975" y="1268413"/>
            <a:ext cx="1908000" cy="4813300"/>
          </a:xfrm>
          <a:prstGeom prst="rect">
            <a:avLst/>
          </a:prstGeom>
          <a:solidFill>
            <a:srgbClr val="A6D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2" name="Rectangle 21"/>
          <p:cNvSpPr/>
          <p:nvPr userDrawn="1"/>
        </p:nvSpPr>
        <p:spPr>
          <a:xfrm>
            <a:off x="6043788" y="1268412"/>
            <a:ext cx="1908000" cy="48133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547941" y="1773238"/>
            <a:ext cx="1431771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9"/>
          </p:nvPr>
        </p:nvSpPr>
        <p:spPr>
          <a:xfrm>
            <a:off x="547941" y="2341563"/>
            <a:ext cx="1431771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0"/>
          </p:nvPr>
        </p:nvSpPr>
        <p:spPr>
          <a:xfrm>
            <a:off x="2376741" y="1764849"/>
            <a:ext cx="1547187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21"/>
          </p:nvPr>
        </p:nvSpPr>
        <p:spPr>
          <a:xfrm>
            <a:off x="2376741" y="2333174"/>
            <a:ext cx="1547187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2"/>
          </p:nvPr>
        </p:nvSpPr>
        <p:spPr>
          <a:xfrm>
            <a:off x="4322987" y="1764849"/>
            <a:ext cx="1545157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3"/>
          </p:nvPr>
        </p:nvSpPr>
        <p:spPr>
          <a:xfrm>
            <a:off x="4322987" y="2333174"/>
            <a:ext cx="1545157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4"/>
          </p:nvPr>
        </p:nvSpPr>
        <p:spPr>
          <a:xfrm>
            <a:off x="6227288" y="1781627"/>
            <a:ext cx="1585072" cy="568325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1417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25"/>
          </p:nvPr>
        </p:nvSpPr>
        <p:spPr>
          <a:xfrm>
            <a:off x="6227288" y="2349952"/>
            <a:ext cx="1585072" cy="3556000"/>
          </a:xfrm>
          <a:noFill/>
          <a:ln>
            <a:noFill/>
          </a:ln>
        </p:spPr>
        <p:txBody>
          <a:bodyPr lIns="0" tIns="0" rIns="0" bIns="0"/>
          <a:lstStyle>
            <a:lvl1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709"/>
              </a:spcBef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en-GB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481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081713"/>
            <a:ext cx="91440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4753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side på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/>
          <p:cNvSpPr/>
          <p:nvPr userDrawn="1"/>
        </p:nvSpPr>
        <p:spPr>
          <a:xfrm>
            <a:off x="8101013" y="1268413"/>
            <a:ext cx="1042987" cy="4813300"/>
          </a:xfrm>
          <a:custGeom>
            <a:avLst/>
            <a:gdLst>
              <a:gd name="connsiteX0" fmla="*/ 0 w 1042987"/>
              <a:gd name="connsiteY0" fmla="*/ 0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0 w 1042987"/>
              <a:gd name="connsiteY4" fmla="*/ 0 h 4813300"/>
              <a:gd name="connsiteX0" fmla="*/ 427808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427808 w 1042987"/>
              <a:gd name="connsiteY4" fmla="*/ 0 h 4816565"/>
              <a:gd name="connsiteX0" fmla="*/ 525780 w 1042987"/>
              <a:gd name="connsiteY0" fmla="*/ 0 h 4816565"/>
              <a:gd name="connsiteX1" fmla="*/ 1042987 w 1042987"/>
              <a:gd name="connsiteY1" fmla="*/ 3265 h 4816565"/>
              <a:gd name="connsiteX2" fmla="*/ 1042987 w 1042987"/>
              <a:gd name="connsiteY2" fmla="*/ 4816565 h 4816565"/>
              <a:gd name="connsiteX3" fmla="*/ 0 w 1042987"/>
              <a:gd name="connsiteY3" fmla="*/ 4816565 h 4816565"/>
              <a:gd name="connsiteX4" fmla="*/ 525780 w 1042987"/>
              <a:gd name="connsiteY4" fmla="*/ 0 h 4816565"/>
              <a:gd name="connsiteX0" fmla="*/ 434340 w 1042987"/>
              <a:gd name="connsiteY0" fmla="*/ 1 h 4813300"/>
              <a:gd name="connsiteX1" fmla="*/ 1042987 w 1042987"/>
              <a:gd name="connsiteY1" fmla="*/ 0 h 4813300"/>
              <a:gd name="connsiteX2" fmla="*/ 1042987 w 1042987"/>
              <a:gd name="connsiteY2" fmla="*/ 4813300 h 4813300"/>
              <a:gd name="connsiteX3" fmla="*/ 0 w 1042987"/>
              <a:gd name="connsiteY3" fmla="*/ 4813300 h 4813300"/>
              <a:gd name="connsiteX4" fmla="*/ 434340 w 1042987"/>
              <a:gd name="connsiteY4" fmla="*/ 1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987" h="4813300">
                <a:moveTo>
                  <a:pt x="434340" y="1"/>
                </a:moveTo>
                <a:lnTo>
                  <a:pt x="1042987" y="0"/>
                </a:lnTo>
                <a:lnTo>
                  <a:pt x="1042987" y="4813300"/>
                </a:lnTo>
                <a:lnTo>
                  <a:pt x="0" y="4813300"/>
                </a:lnTo>
                <a:lnTo>
                  <a:pt x="43434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" y="1266826"/>
            <a:ext cx="7951788" cy="4814888"/>
          </a:xfrm>
          <a:solidFill>
            <a:schemeClr val="accent3"/>
          </a:solidFill>
          <a:ln>
            <a:noFill/>
          </a:ln>
        </p:spPr>
        <p:txBody>
          <a:bodyPr lIns="540000" tIns="468000" rIns="540000" bIns="46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14512" indent="0">
              <a:buNone/>
              <a:defRPr>
                <a:solidFill>
                  <a:schemeClr val="bg1"/>
                </a:solidFill>
              </a:defRPr>
            </a:lvl2pPr>
            <a:lvl3pPr marL="432000" indent="0">
              <a:buNone/>
              <a:defRPr>
                <a:solidFill>
                  <a:schemeClr val="bg1"/>
                </a:solidFill>
              </a:defRPr>
            </a:lvl3pPr>
            <a:lvl4pPr marL="648000" indent="0">
              <a:buNone/>
              <a:defRPr>
                <a:solidFill>
                  <a:schemeClr val="bg1"/>
                </a:solidFill>
              </a:defRPr>
            </a:lvl4pPr>
            <a:lvl5pPr marL="86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101013" y="1265529"/>
            <a:ext cx="1042987" cy="4816183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1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2017 h 10017"/>
              <a:gd name="connsiteX0" fmla="*/ 0 w 10000"/>
              <a:gd name="connsiteY0" fmla="*/ 9977 h 10017"/>
              <a:gd name="connsiteX1" fmla="*/ 3930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77 h 10017"/>
              <a:gd name="connsiteX1" fmla="*/ 4144 w 10000"/>
              <a:gd name="connsiteY1" fmla="*/ 0 h 10017"/>
              <a:gd name="connsiteX2" fmla="*/ 10000 w 10000"/>
              <a:gd name="connsiteY2" fmla="*/ 17 h 10017"/>
              <a:gd name="connsiteX3" fmla="*/ 10000 w 10000"/>
              <a:gd name="connsiteY3" fmla="*/ 10017 h 10017"/>
              <a:gd name="connsiteX4" fmla="*/ 0 w 10000"/>
              <a:gd name="connsiteY4" fmla="*/ 10017 h 10017"/>
              <a:gd name="connsiteX5" fmla="*/ 0 w 10000"/>
              <a:gd name="connsiteY5" fmla="*/ 9977 h 10017"/>
              <a:gd name="connsiteX0" fmla="*/ 0 w 10000"/>
              <a:gd name="connsiteY0" fmla="*/ 9983 h 10023"/>
              <a:gd name="connsiteX1" fmla="*/ 4144 w 10000"/>
              <a:gd name="connsiteY1" fmla="*/ 6 h 10023"/>
              <a:gd name="connsiteX2" fmla="*/ 9974 w 10000"/>
              <a:gd name="connsiteY2" fmla="*/ 0 h 10023"/>
              <a:gd name="connsiteX3" fmla="*/ 10000 w 10000"/>
              <a:gd name="connsiteY3" fmla="*/ 10023 h 10023"/>
              <a:gd name="connsiteX4" fmla="*/ 0 w 10000"/>
              <a:gd name="connsiteY4" fmla="*/ 10023 h 10023"/>
              <a:gd name="connsiteX5" fmla="*/ 0 w 10000"/>
              <a:gd name="connsiteY5" fmla="*/ 9983 h 1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3">
                <a:moveTo>
                  <a:pt x="0" y="9983"/>
                </a:moveTo>
                <a:lnTo>
                  <a:pt x="4144" y="6"/>
                </a:lnTo>
                <a:lnTo>
                  <a:pt x="9974" y="0"/>
                </a:lnTo>
                <a:cubicBezTo>
                  <a:pt x="9983" y="3341"/>
                  <a:pt x="9991" y="6682"/>
                  <a:pt x="10000" y="10023"/>
                </a:cubicBezTo>
                <a:lnTo>
                  <a:pt x="0" y="10023"/>
                </a:lnTo>
                <a:lnTo>
                  <a:pt x="0" y="99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291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én 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266825"/>
            <a:ext cx="5762625" cy="4814888"/>
          </a:xfrm>
          <a:prstGeom prst="rect">
            <a:avLst/>
          </a:pr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44513" y="1443038"/>
            <a:ext cx="5040000" cy="577850"/>
          </a:xfrm>
          <a:ln>
            <a:noFill/>
          </a:ln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600"/>
            </a:lvl1pPr>
            <a:lvl2pPr marL="214512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408738" y="3549649"/>
            <a:ext cx="2195512" cy="25320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214512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544514" y="2041525"/>
            <a:ext cx="5051424" cy="384651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/>
            </a:lvl1pPr>
            <a:lvl2pPr marL="0" indent="0">
              <a:spcBef>
                <a:spcPts val="0"/>
              </a:spcBef>
              <a:buNone/>
              <a:defRPr sz="1200"/>
            </a:lvl2pPr>
            <a:lvl3pPr marL="0" indent="0">
              <a:spcBef>
                <a:spcPts val="0"/>
              </a:spcBef>
              <a:buNone/>
              <a:defRPr sz="1200"/>
            </a:lvl3pPr>
            <a:lvl4pPr marL="0" indent="0">
              <a:spcBef>
                <a:spcPts val="0"/>
              </a:spcBef>
              <a:buNone/>
              <a:defRPr sz="1200"/>
            </a:lvl4pPr>
            <a:lvl5pPr marL="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6154739" y="1268414"/>
            <a:ext cx="2989262" cy="1968499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9 w 10000"/>
              <a:gd name="connsiteY0" fmla="*/ 9961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9 w 10000"/>
              <a:gd name="connsiteY5" fmla="*/ 9961 h 10000"/>
              <a:gd name="connsiteX0" fmla="*/ 9 w 10000"/>
              <a:gd name="connsiteY0" fmla="*/ 9961 h 10000"/>
              <a:gd name="connsiteX1" fmla="*/ 550 w 10000"/>
              <a:gd name="connsiteY1" fmla="*/ 12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9 w 10000"/>
              <a:gd name="connsiteY5" fmla="*/ 996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9" y="9961"/>
                </a:moveTo>
                <a:cubicBezTo>
                  <a:pt x="189" y="6645"/>
                  <a:pt x="370" y="3328"/>
                  <a:pt x="550" y="12"/>
                </a:cubicBez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9" y="99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22" name="Flowchart: Card 21"/>
          <p:cNvSpPr/>
          <p:nvPr userDrawn="1"/>
        </p:nvSpPr>
        <p:spPr>
          <a:xfrm>
            <a:off x="5907089" y="3236913"/>
            <a:ext cx="3236912" cy="2844800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666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9995 h 10000"/>
              <a:gd name="connsiteX1" fmla="*/ 666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995 h 10000"/>
              <a:gd name="connsiteX0" fmla="*/ 0 w 10000"/>
              <a:gd name="connsiteY0" fmla="*/ 9995 h 10000"/>
              <a:gd name="connsiteX1" fmla="*/ 763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995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9995"/>
                </a:moveTo>
                <a:cubicBezTo>
                  <a:pt x="254" y="6663"/>
                  <a:pt x="509" y="3332"/>
                  <a:pt x="763" y="0"/>
                </a:cubicBez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9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r>
              <a:rPr lang="en-GB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8142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to pers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Card 12"/>
          <p:cNvSpPr/>
          <p:nvPr userDrawn="1"/>
        </p:nvSpPr>
        <p:spPr>
          <a:xfrm>
            <a:off x="4891087" y="1268412"/>
            <a:ext cx="2281238" cy="196850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747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9989 h 10000"/>
              <a:gd name="connsiteX1" fmla="*/ 747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98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9989"/>
                </a:moveTo>
                <a:lnTo>
                  <a:pt x="747" y="0"/>
                </a:ln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9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</p:txBody>
      </p:sp>
      <p:cxnSp>
        <p:nvCxnSpPr>
          <p:cNvPr id="15" name="Straight Connector 14"/>
          <p:cNvCxnSpPr>
            <a:stCxn id="13" idx="0"/>
          </p:cNvCxnSpPr>
          <p:nvPr userDrawn="1"/>
        </p:nvCxnSpPr>
        <p:spPr>
          <a:xfrm flipH="1">
            <a:off x="4646613" y="3234748"/>
            <a:ext cx="244474" cy="284696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493896" y="3234748"/>
            <a:ext cx="0" cy="284696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 userDrawn="1"/>
        </p:nvSpPr>
        <p:spPr>
          <a:xfrm>
            <a:off x="0" y="1266826"/>
            <a:ext cx="2533650" cy="19700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544514" y="1443037"/>
            <a:ext cx="1979612" cy="179171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544513" y="3543299"/>
            <a:ext cx="3451423" cy="234473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/>
            </a:lvl1pPr>
            <a:lvl2pPr marL="0" indent="0">
              <a:spcBef>
                <a:spcPts val="0"/>
              </a:spcBef>
              <a:buNone/>
              <a:defRPr sz="1200"/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5184774" y="1443039"/>
            <a:ext cx="1978463" cy="169793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5184775" y="3549651"/>
            <a:ext cx="3419475" cy="233838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="1"/>
            </a:lvl1pPr>
            <a:lvl2pPr marL="0" indent="0">
              <a:spcBef>
                <a:spcPts val="0"/>
              </a:spcBef>
              <a:buNone/>
              <a:defRPr sz="1200"/>
            </a:lvl2pPr>
            <a:lvl3pPr marL="432000" indent="0">
              <a:buNone/>
              <a:defRPr sz="1200"/>
            </a:lvl3pPr>
            <a:lvl4pPr marL="648000" indent="0">
              <a:buNone/>
              <a:defRPr sz="1200"/>
            </a:lvl4pPr>
            <a:lvl5pPr marL="864000" indent="0"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4" name="Picture Placeholder 20"/>
          <p:cNvSpPr>
            <a:spLocks noGrp="1"/>
          </p:cNvSpPr>
          <p:nvPr>
            <p:ph type="pic" sz="quarter" idx="22"/>
          </p:nvPr>
        </p:nvSpPr>
        <p:spPr>
          <a:xfrm>
            <a:off x="7172325" y="1266826"/>
            <a:ext cx="1970525" cy="1967922"/>
          </a:xfrm>
          <a:solidFill>
            <a:schemeClr val="accent3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6081713"/>
            <a:ext cx="4500563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>
          <a:xfrm>
            <a:off x="4646613" y="6079520"/>
            <a:ext cx="4500563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2524125" y="1266826"/>
            <a:ext cx="1976438" cy="1967922"/>
          </a:xfrm>
          <a:solidFill>
            <a:schemeClr val="accent3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GB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4687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6735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243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4513" y="274638"/>
            <a:ext cx="7407276" cy="85010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499" y="1767921"/>
            <a:ext cx="7200000" cy="412011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76255" y="6286213"/>
            <a:ext cx="1732757" cy="1671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800">
                <a:solidFill>
                  <a:srgbClr val="787878"/>
                </a:solidFill>
              </a:defRPr>
            </a:lvl1pPr>
          </a:lstStyle>
          <a:p>
            <a:r>
              <a:rPr lang="da-DK" smtClean="0"/>
              <a:t>21 February 2013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21" y="6428781"/>
            <a:ext cx="1728192" cy="12283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rgbClr val="787878"/>
                </a:solidFill>
              </a:defRPr>
            </a:lvl1pPr>
          </a:lstStyle>
          <a:p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3" y="6300788"/>
            <a:ext cx="1440000" cy="25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3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61" r:id="rId4"/>
    <p:sldLayoutId id="2147483656" r:id="rId5"/>
    <p:sldLayoutId id="2147483657" r:id="rId6"/>
    <p:sldLayoutId id="2147483658" r:id="rId7"/>
    <p:sldLayoutId id="2147483660" r:id="rId8"/>
    <p:sldLayoutId id="2147483654" r:id="rId9"/>
    <p:sldLayoutId id="2147483655" r:id="rId10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7488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4513" y="274638"/>
            <a:ext cx="7407276" cy="8509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499" y="1767921"/>
            <a:ext cx="7200000" cy="412011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76255" y="6286213"/>
            <a:ext cx="1732757" cy="1671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800">
                <a:solidFill>
                  <a:srgbClr val="787878"/>
                </a:solidFill>
              </a:defRPr>
            </a:lvl1pPr>
          </a:lstStyle>
          <a:p>
            <a:r>
              <a:rPr lang="da-DK" smtClean="0"/>
              <a:t>21 February 2013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21" y="6428781"/>
            <a:ext cx="1728192" cy="12283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rgbClr val="787878"/>
                </a:solidFill>
              </a:defRPr>
            </a:lvl1pPr>
          </a:lstStyle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3" y="6300937"/>
            <a:ext cx="1440000" cy="25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1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88" r:id="rId7"/>
    <p:sldLayoutId id="2147483686" r:id="rId8"/>
    <p:sldLayoutId id="2147483671" r:id="rId9"/>
    <p:sldLayoutId id="2147483672" r:id="rId10"/>
    <p:sldLayoutId id="2147483772" r:id="rId11"/>
    <p:sldLayoutId id="2147483773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7488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4513" y="274638"/>
            <a:ext cx="7407276" cy="8509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499" y="1767921"/>
            <a:ext cx="7200000" cy="412011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76255" y="6286213"/>
            <a:ext cx="1732757" cy="1671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800">
                <a:solidFill>
                  <a:srgbClr val="787878"/>
                </a:solidFill>
              </a:defRPr>
            </a:lvl1pPr>
          </a:lstStyle>
          <a:p>
            <a:r>
              <a:rPr lang="da-DK" smtClean="0"/>
              <a:t>21 February 2013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21" y="6428781"/>
            <a:ext cx="1728192" cy="12283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rgbClr val="787878"/>
                </a:solidFill>
              </a:defRPr>
            </a:lvl1pPr>
          </a:lstStyle>
          <a:p>
            <a:r>
              <a:rPr lang="en-GB" dirty="0" smtClean="0"/>
              <a:t> </a:t>
            </a:r>
            <a:fld id="{A5220874-9DBB-4E3C-B259-06487A80E2D8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3" y="6300829"/>
            <a:ext cx="1440000" cy="25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24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9" r:id="rId7"/>
    <p:sldLayoutId id="2147483687" r:id="rId8"/>
    <p:sldLayoutId id="2147483682" r:id="rId9"/>
    <p:sldLayoutId id="2147483683" r:id="rId10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7488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spcBef>
          <a:spcPts val="1134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diagramLayout" Target="../diagrams/layout8.xml"/><Relationship Id="rId7" Type="http://schemas.openxmlformats.org/officeDocument/2006/relationships/image" Target="../media/image26.emf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28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28625" y="2987711"/>
            <a:ext cx="7476828" cy="1012755"/>
          </a:xfrm>
        </p:spPr>
        <p:txBody>
          <a:bodyPr/>
          <a:lstStyle/>
          <a:p>
            <a:r>
              <a:rPr lang="en-GB" sz="5400" dirty="0" err="1" smtClean="0">
                <a:solidFill>
                  <a:srgbClr val="FF732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Plougmann</a:t>
            </a:r>
            <a:r>
              <a:rPr lang="en-GB" sz="5400" dirty="0" smtClean="0">
                <a:solidFill>
                  <a:srgbClr val="FF732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GB" sz="5400" dirty="0" err="1" smtClean="0">
                <a:solidFill>
                  <a:srgbClr val="FF732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Vingtoft</a:t>
            </a:r>
            <a:endParaRPr lang="en-GB" sz="5400" dirty="0">
              <a:solidFill>
                <a:srgbClr val="FF7326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412079" y="4937143"/>
            <a:ext cx="3040998" cy="572416"/>
          </a:xfrm>
        </p:spPr>
        <p:txBody>
          <a:bodyPr/>
          <a:lstStyle/>
          <a:p>
            <a:r>
              <a:rPr lang="en-GB" sz="3200" dirty="0" err="1" smtClean="0">
                <a:ea typeface="Tahoma" panose="020B0604030504040204" pitchFamily="34" charset="0"/>
                <a:cs typeface="Tahoma" panose="020B0604030504040204" pitchFamily="34" charset="0"/>
              </a:rPr>
              <a:t>Frokostseminar</a:t>
            </a:r>
            <a:endParaRPr lang="en-GB" sz="3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428625" y="4089822"/>
            <a:ext cx="6681417" cy="735756"/>
          </a:xfrm>
        </p:spPr>
        <p:txBody>
          <a:bodyPr/>
          <a:lstStyle/>
          <a:p>
            <a:r>
              <a:rPr lang="nb-NO" sz="3600" dirty="0" smtClean="0"/>
              <a:t>IPR som verdi i virksomheten</a:t>
            </a:r>
            <a:endParaRPr lang="en-US" sz="360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01488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Etablert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1967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50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år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med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innovasjoner</a:t>
            </a:r>
            <a:endParaRPr lang="en-US" dirty="0">
              <a:solidFill>
                <a:schemeClr val="tx2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14000"/>
              </a:lnSpc>
              <a:buFont typeface="Wingdings" pitchFamily="2" charset="2"/>
              <a:buChar char="§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Et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av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Europas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største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IP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konsulentselskaper</a:t>
            </a:r>
            <a:endParaRPr lang="en-US" dirty="0">
              <a:solidFill>
                <a:schemeClr val="tx2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14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100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ansatte</a:t>
            </a:r>
            <a:endParaRPr lang="en-US" dirty="0">
              <a:solidFill>
                <a:schemeClr val="tx2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14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45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IP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konsulenter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hvorav</a:t>
            </a:r>
            <a:endParaRPr lang="en-US" dirty="0">
              <a:solidFill>
                <a:schemeClr val="tx2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32100" lvl="3" indent="-342900">
              <a:lnSpc>
                <a:spcPct val="114000"/>
              </a:lnSpc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36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erfarne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ingeniører</a:t>
            </a:r>
            <a:endParaRPr lang="en-US" sz="1600" dirty="0">
              <a:solidFill>
                <a:schemeClr val="tx2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57300" lvl="2" indent="-342900">
              <a:lnSpc>
                <a:spcPct val="114000"/>
              </a:lnSpc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17 PhDs</a:t>
            </a:r>
          </a:p>
          <a:p>
            <a:pPr marL="1200150" lvl="2" indent="-285750">
              <a:lnSpc>
                <a:spcPct val="114000"/>
              </a:lnSpc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22 European Patent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Attorneys</a:t>
            </a:r>
          </a:p>
          <a:p>
            <a:pPr marL="1232100" lvl="3" indent="-342900">
              <a:lnSpc>
                <a:spcPct val="114000"/>
              </a:lnSpc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Master of Laws med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spesialisering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innen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IP</a:t>
            </a:r>
          </a:p>
          <a:p>
            <a:pPr marL="584100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Høyt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kvalifisert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stab med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koordinatorer</a:t>
            </a:r>
            <a:endParaRPr lang="en-US" dirty="0">
              <a:solidFill>
                <a:schemeClr val="tx2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23. januar 2014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FF732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P&amp;V </a:t>
            </a:r>
            <a:r>
              <a:rPr lang="da-DK" sz="3200" dirty="0">
                <a:solidFill>
                  <a:srgbClr val="FF732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|</a:t>
            </a:r>
            <a:r>
              <a:rPr lang="da-DK" dirty="0">
                <a:solidFill>
                  <a:srgbClr val="FF732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a-DK" dirty="0" smtClean="0">
                <a:solidFill>
                  <a:srgbClr val="FF732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Hurtigfakta</a:t>
            </a:r>
            <a:endParaRPr lang="en-US" dirty="0">
              <a:solidFill>
                <a:srgbClr val="FF7326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19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FF732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P&amp;V </a:t>
            </a:r>
            <a:r>
              <a:rPr lang="da-DK" sz="3200" dirty="0">
                <a:solidFill>
                  <a:srgbClr val="FF732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|</a:t>
            </a:r>
            <a:r>
              <a:rPr lang="da-DK" dirty="0">
                <a:solidFill>
                  <a:srgbClr val="FF732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Avdelinger</a:t>
            </a:r>
            <a:endParaRPr lang="da-DK" noProof="0" dirty="0">
              <a:solidFill>
                <a:srgbClr val="FF73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Hovedkontor </a:t>
            </a:r>
            <a:r>
              <a:rPr lang="en-US" dirty="0" err="1"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 København, </a:t>
            </a:r>
            <a:r>
              <a:rPr lang="en-US" dirty="0" err="1">
                <a:ea typeface="Tahoma" panose="020B0604030504040204" pitchFamily="34" charset="0"/>
                <a:cs typeface="Tahoma" panose="020B0604030504040204" pitchFamily="34" charset="0"/>
              </a:rPr>
              <a:t>Danmark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6 k</a:t>
            </a:r>
            <a:r>
              <a:rPr lang="da-DK" dirty="0" err="1" smtClean="0"/>
              <a:t>ontorer</a:t>
            </a:r>
            <a:r>
              <a:rPr lang="da-DK" dirty="0" smtClean="0"/>
              <a:t> i </a:t>
            </a:r>
            <a:r>
              <a:rPr lang="da-DK" dirty="0"/>
              <a:t>Europa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da-DK" b="1" noProof="0" dirty="0" smtClean="0"/>
          </a:p>
          <a:p>
            <a:r>
              <a:rPr lang="da-DK" noProof="0" dirty="0" smtClean="0"/>
              <a:t> </a:t>
            </a:r>
          </a:p>
          <a:p>
            <a:r>
              <a:rPr lang="da-DK" dirty="0"/>
              <a:t>Samarbeid på tvers av </a:t>
            </a:r>
            <a:r>
              <a:rPr lang="da-DK" dirty="0" smtClean="0"/>
              <a:t>kontorer</a:t>
            </a:r>
            <a:endParaRPr lang="da-DK" noProof="0" dirty="0" smtClean="0"/>
          </a:p>
          <a:p>
            <a:r>
              <a:rPr lang="nb-NO" dirty="0"/>
              <a:t>En felles forståelse av </a:t>
            </a:r>
            <a:r>
              <a:rPr lang="nb-NO" dirty="0" smtClean="0"/>
              <a:t>kvalitet og </a:t>
            </a:r>
            <a:endParaRPr lang="da-DK" noProof="0" dirty="0" smtClean="0"/>
          </a:p>
          <a:p>
            <a:r>
              <a:rPr lang="da-DK" dirty="0"/>
              <a:t>kundeservice</a:t>
            </a:r>
          </a:p>
          <a:p>
            <a:r>
              <a:rPr lang="da-DK" noProof="0" dirty="0" smtClean="0"/>
              <a:t>‘The </a:t>
            </a:r>
            <a:r>
              <a:rPr lang="da-DK" noProof="0" dirty="0" err="1" smtClean="0"/>
              <a:t>best</a:t>
            </a:r>
            <a:r>
              <a:rPr lang="da-DK" noProof="0" dirty="0" smtClean="0"/>
              <a:t> man for the job’ </a:t>
            </a:r>
            <a:br>
              <a:rPr lang="da-DK" noProof="0" dirty="0" smtClean="0"/>
            </a:br>
            <a:endParaRPr lang="da-DK" noProof="0" dirty="0" smtClean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" r="25"/>
          <a:stretch/>
        </p:blipFill>
        <p:spPr>
          <a:xfrm>
            <a:off x="2607732" y="1268414"/>
            <a:ext cx="5344055" cy="48133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459672" y="2164214"/>
            <a:ext cx="73191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dirty="0" smtClean="0">
                <a:solidFill>
                  <a:schemeClr val="bg1"/>
                </a:solidFill>
              </a:rPr>
              <a:t>Oslo</a:t>
            </a:r>
          </a:p>
        </p:txBody>
      </p:sp>
      <p:sp>
        <p:nvSpPr>
          <p:cNvPr id="22" name="Oval 21"/>
          <p:cNvSpPr>
            <a:spLocks/>
          </p:cNvSpPr>
          <p:nvPr/>
        </p:nvSpPr>
        <p:spPr>
          <a:xfrm>
            <a:off x="6208521" y="2198947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4936669" y="2071881"/>
            <a:ext cx="720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dirty="0" smtClean="0">
                <a:solidFill>
                  <a:schemeClr val="bg1"/>
                </a:solidFill>
              </a:rPr>
              <a:t>Bergen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43023" y="3887352"/>
            <a:ext cx="720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</a:rPr>
              <a:t>München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54194" y="5094715"/>
            <a:ext cx="720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smtClean="0">
                <a:solidFill>
                  <a:schemeClr val="bg1"/>
                </a:solidFill>
              </a:rPr>
              <a:t>Madrid</a:t>
            </a:r>
            <a:endParaRPr lang="en-GB" sz="1200" b="1" dirty="0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07146" y="2708920"/>
            <a:ext cx="86409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smtClean="0">
                <a:solidFill>
                  <a:schemeClr val="bg1"/>
                </a:solidFill>
              </a:rPr>
              <a:t>Aarhus</a:t>
            </a:r>
            <a:endParaRPr lang="en-GB" sz="1200" b="1" dirty="0" smtClean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2631" y="2812286"/>
            <a:ext cx="148374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1" dirty="0" err="1" smtClean="0">
                <a:solidFill>
                  <a:schemeClr val="bg1"/>
                </a:solidFill>
              </a:rPr>
              <a:t>København</a:t>
            </a:r>
            <a:endParaRPr lang="en-GB" sz="1200" b="1" dirty="0" smtClean="0">
              <a:solidFill>
                <a:schemeClr val="bg1"/>
              </a:solidFill>
            </a:endParaRPr>
          </a:p>
        </p:txBody>
      </p:sp>
      <p:sp>
        <p:nvSpPr>
          <p:cNvPr id="28" name="Oval 27"/>
          <p:cNvSpPr>
            <a:spLocks/>
          </p:cNvSpPr>
          <p:nvPr/>
        </p:nvSpPr>
        <p:spPr>
          <a:xfrm>
            <a:off x="6043250" y="2743653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29" name="Oval 28"/>
          <p:cNvSpPr>
            <a:spLocks/>
          </p:cNvSpPr>
          <p:nvPr/>
        </p:nvSpPr>
        <p:spPr>
          <a:xfrm>
            <a:off x="6285423" y="2847716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30" name="Oval 29"/>
          <p:cNvSpPr>
            <a:spLocks/>
          </p:cNvSpPr>
          <p:nvPr/>
        </p:nvSpPr>
        <p:spPr>
          <a:xfrm>
            <a:off x="6161136" y="3922085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31" name="Oval 30"/>
          <p:cNvSpPr>
            <a:spLocks/>
          </p:cNvSpPr>
          <p:nvPr/>
        </p:nvSpPr>
        <p:spPr>
          <a:xfrm>
            <a:off x="5710430" y="2106614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32" name="Oval 31"/>
          <p:cNvSpPr>
            <a:spLocks/>
          </p:cNvSpPr>
          <p:nvPr/>
        </p:nvSpPr>
        <p:spPr>
          <a:xfrm>
            <a:off x="4643054" y="5129448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20" name="Date Placeholder 1"/>
          <p:cNvSpPr>
            <a:spLocks noGrp="1"/>
          </p:cNvSpPr>
          <p:nvPr>
            <p:ph type="dt" sz="half" idx="10"/>
          </p:nvPr>
        </p:nvSpPr>
        <p:spPr>
          <a:xfrm>
            <a:off x="6876255" y="6286213"/>
            <a:ext cx="1732757" cy="167123"/>
          </a:xfrm>
        </p:spPr>
        <p:txBody>
          <a:bodyPr/>
          <a:lstStyle/>
          <a:p>
            <a:r>
              <a:rPr lang="da-DK" smtClean="0"/>
              <a:t>23. januar 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059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nb-NO" sz="1600" dirty="0" smtClean="0"/>
          </a:p>
          <a:p>
            <a:pPr marL="0" lvl="0" indent="0" algn="ctr">
              <a:buNone/>
            </a:pPr>
            <a:r>
              <a:rPr lang="nb-NO" b="1" dirty="0" smtClean="0">
                <a:solidFill>
                  <a:schemeClr val="bg2">
                    <a:lumMod val="50000"/>
                  </a:schemeClr>
                </a:solidFill>
              </a:rPr>
              <a:t>IP SOM VERDI I VIRKSOMHETEN</a:t>
            </a:r>
          </a:p>
          <a:p>
            <a:pPr marL="0" lvl="0" indent="0" algn="ctr">
              <a:buNone/>
            </a:pPr>
            <a:endParaRPr lang="nb-NO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 algn="ctr">
              <a:buNone/>
            </a:pPr>
            <a:r>
              <a:rPr lang="nb-NO" b="1" dirty="0" smtClean="0">
                <a:solidFill>
                  <a:schemeClr val="bg2">
                    <a:lumMod val="50000"/>
                  </a:schemeClr>
                </a:solidFill>
              </a:rPr>
              <a:t>Hva er IPR</a:t>
            </a:r>
          </a:p>
          <a:p>
            <a:pPr marL="0" lvl="0" indent="0" algn="ctr">
              <a:buNone/>
            </a:pPr>
            <a:r>
              <a:rPr lang="nb-NO" b="1" dirty="0" smtClean="0">
                <a:solidFill>
                  <a:schemeClr val="bg2">
                    <a:lumMod val="50000"/>
                  </a:schemeClr>
                </a:solidFill>
              </a:rPr>
              <a:t>IPR som regnskapsmessig verdi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 algn="ctr">
              <a:buNone/>
            </a:pPr>
            <a:r>
              <a:rPr lang="nb-NO" b="1" dirty="0" smtClean="0">
                <a:solidFill>
                  <a:schemeClr val="bg2">
                    <a:lumMod val="50000"/>
                  </a:schemeClr>
                </a:solidFill>
              </a:rPr>
              <a:t>IPR som markedsverdi </a:t>
            </a:r>
          </a:p>
          <a:p>
            <a:pPr marL="0" lvl="0" indent="0" algn="ctr">
              <a:buNone/>
            </a:pPr>
            <a:r>
              <a:rPr lang="nb-NO" b="1" dirty="0" smtClean="0">
                <a:solidFill>
                  <a:schemeClr val="bg2">
                    <a:lumMod val="50000"/>
                  </a:schemeClr>
                </a:solidFill>
              </a:rPr>
              <a:t>IPR </a:t>
            </a:r>
            <a:r>
              <a:rPr lang="nb-NO" b="1" dirty="0">
                <a:solidFill>
                  <a:schemeClr val="bg2">
                    <a:lumMod val="50000"/>
                  </a:schemeClr>
                </a:solidFill>
              </a:rPr>
              <a:t>som </a:t>
            </a:r>
            <a:r>
              <a:rPr lang="nb-NO" b="1" dirty="0" smtClean="0">
                <a:solidFill>
                  <a:schemeClr val="bg2">
                    <a:lumMod val="50000"/>
                  </a:schemeClr>
                </a:solidFill>
              </a:rPr>
              <a:t>konkurransefortrinn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 algn="ctr">
              <a:buNone/>
            </a:pPr>
            <a:r>
              <a:rPr lang="nb-NO" b="1" dirty="0" smtClean="0">
                <a:solidFill>
                  <a:schemeClr val="bg2">
                    <a:lumMod val="50000"/>
                  </a:schemeClr>
                </a:solidFill>
              </a:rPr>
              <a:t>Oppsummering - Kort om IPR strategi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FF7326"/>
                </a:solidFill>
              </a:rPr>
              <a:t>P&amp;V | </a:t>
            </a:r>
            <a:r>
              <a:rPr lang="nb-NO" sz="2800" dirty="0">
                <a:solidFill>
                  <a:srgbClr val="FF7326"/>
                </a:solidFill>
              </a:rPr>
              <a:t>F</a:t>
            </a:r>
            <a:r>
              <a:rPr lang="nb-NO" sz="2800" dirty="0" smtClean="0">
                <a:solidFill>
                  <a:srgbClr val="FF7326"/>
                </a:solidFill>
              </a:rPr>
              <a:t>rokostseminar - Tema</a:t>
            </a:r>
            <a:endParaRPr lang="en-US" sz="2800" dirty="0">
              <a:solidFill>
                <a:srgbClr val="FF73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88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3200" b="1" dirty="0" smtClean="0">
                <a:solidFill>
                  <a:srgbClr val="FF7326"/>
                </a:solidFill>
              </a:rPr>
              <a:t>HVA ER IPR?</a:t>
            </a:r>
            <a:endParaRPr lang="en-US" sz="3200" b="1" dirty="0">
              <a:solidFill>
                <a:srgbClr val="FF7326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15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sz="2400" b="1" dirty="0" smtClean="0">
                <a:solidFill>
                  <a:schemeClr val="tx2">
                    <a:lumMod val="75000"/>
                  </a:schemeClr>
                </a:solidFill>
              </a:rPr>
              <a:t>IPR</a:t>
            </a:r>
          </a:p>
          <a:p>
            <a:pPr marL="0" indent="0" algn="ctr">
              <a:buNone/>
            </a:pPr>
            <a:r>
              <a:rPr lang="nb-NO" sz="1600" dirty="0">
                <a:solidFill>
                  <a:schemeClr val="tx2">
                    <a:lumMod val="75000"/>
                  </a:schemeClr>
                </a:solidFill>
              </a:rPr>
              <a:t>=</a:t>
            </a:r>
            <a:endParaRPr lang="nb-NO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nb-NO" sz="1600" dirty="0" err="1" smtClean="0">
                <a:solidFill>
                  <a:schemeClr val="tx2">
                    <a:lumMod val="75000"/>
                  </a:schemeClr>
                </a:solidFill>
              </a:rPr>
              <a:t>Intellectual</a:t>
            </a:r>
            <a:r>
              <a:rPr lang="nb-NO" sz="1600" dirty="0" smtClean="0">
                <a:solidFill>
                  <a:schemeClr val="tx2">
                    <a:lumMod val="75000"/>
                  </a:schemeClr>
                </a:solidFill>
              </a:rPr>
              <a:t> Property Rights</a:t>
            </a:r>
          </a:p>
          <a:p>
            <a:pPr marL="0" indent="0" algn="ctr">
              <a:buNone/>
            </a:pPr>
            <a:r>
              <a:rPr lang="nb-NO" sz="1600" dirty="0" smtClean="0">
                <a:solidFill>
                  <a:schemeClr val="tx2">
                    <a:lumMod val="75000"/>
                  </a:schemeClr>
                </a:solidFill>
              </a:rPr>
              <a:t>=</a:t>
            </a:r>
          </a:p>
          <a:p>
            <a:pPr marL="0" indent="0" algn="ctr">
              <a:buNone/>
            </a:pPr>
            <a:r>
              <a:rPr lang="nb-NO" sz="1600" dirty="0" smtClean="0">
                <a:solidFill>
                  <a:schemeClr val="tx2">
                    <a:lumMod val="75000"/>
                  </a:schemeClr>
                </a:solidFill>
              </a:rPr>
              <a:t>Immaterielle Rettigheter</a:t>
            </a:r>
          </a:p>
          <a:p>
            <a:pPr marL="0" indent="0" algn="ctr">
              <a:buNone/>
            </a:pPr>
            <a:r>
              <a:rPr lang="nb-NO" sz="1600" dirty="0" smtClean="0">
                <a:solidFill>
                  <a:schemeClr val="tx2">
                    <a:lumMod val="75000"/>
                  </a:schemeClr>
                </a:solidFill>
              </a:rPr>
              <a:t>= </a:t>
            </a:r>
          </a:p>
          <a:p>
            <a:pPr marL="0" indent="0" algn="ctr">
              <a:buNone/>
            </a:pPr>
            <a:r>
              <a:rPr lang="nb-NO" sz="1600" b="1" dirty="0" smtClean="0">
                <a:solidFill>
                  <a:schemeClr val="tx2">
                    <a:lumMod val="75000"/>
                  </a:schemeClr>
                </a:solidFill>
              </a:rPr>
              <a:t>Industrielle Rettigheter</a:t>
            </a:r>
            <a:endParaRPr lang="nb-NO" sz="16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nb-NO" sz="1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nb-NO" sz="1400" b="1" dirty="0" smtClean="0">
                <a:solidFill>
                  <a:schemeClr val="tx2">
                    <a:lumMod val="75000"/>
                  </a:schemeClr>
                </a:solidFill>
              </a:rPr>
              <a:t>Det som er skapt med intellektet, med tankekraften, eller «åndskraften»</a:t>
            </a:r>
          </a:p>
          <a:p>
            <a:pPr marL="0" indent="0" algn="ctr">
              <a:buNone/>
            </a:pPr>
            <a:r>
              <a:rPr lang="nb-NO" sz="2000" b="1" dirty="0" smtClean="0">
                <a:solidFill>
                  <a:srgbClr val="FF7326"/>
                </a:solidFill>
              </a:rPr>
              <a:t>Realiseringen av IDÉER</a:t>
            </a:r>
            <a:endParaRPr lang="en-US" sz="2000" b="1" dirty="0">
              <a:solidFill>
                <a:srgbClr val="FF7326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Hva er IPR</a:t>
            </a:r>
            <a:endParaRPr lang="en-US" dirty="0">
              <a:solidFill>
                <a:srgbClr val="FF73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50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2501170" y="1462981"/>
            <a:ext cx="3132748" cy="4508101"/>
          </a:xfrm>
          <a:prstGeom prst="ellipse">
            <a:avLst/>
          </a:prstGeom>
          <a:solidFill>
            <a:schemeClr val="accent2">
              <a:lumMod val="40000"/>
              <a:lumOff val="6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</p:txBody>
      </p:sp>
      <p:sp>
        <p:nvSpPr>
          <p:cNvPr id="7" name="Oval 6"/>
          <p:cNvSpPr/>
          <p:nvPr/>
        </p:nvSpPr>
        <p:spPr>
          <a:xfrm>
            <a:off x="2915416" y="1462981"/>
            <a:ext cx="2304256" cy="2088232"/>
          </a:xfrm>
          <a:prstGeom prst="ellipse">
            <a:avLst/>
          </a:prstGeom>
          <a:solidFill>
            <a:schemeClr val="accent2">
              <a:lumMod val="60000"/>
              <a:lumOff val="4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4008"/>
            <a:ext cx="7200000" cy="4124325"/>
          </a:xfrm>
        </p:spPr>
        <p:txBody>
          <a:bodyPr>
            <a:normAutofit fontScale="85000" lnSpcReduction="10000"/>
          </a:bodyPr>
          <a:lstStyle/>
          <a:p>
            <a:endParaRPr lang="nb-NO" sz="17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nb-NO" sz="1700" b="1" dirty="0" smtClean="0"/>
              <a:t>Patenter</a:t>
            </a:r>
            <a:r>
              <a:rPr lang="nb-NO" dirty="0"/>
              <a:t/>
            </a:r>
            <a:br>
              <a:rPr lang="nb-NO" dirty="0"/>
            </a:br>
            <a:endParaRPr lang="nb-NO" dirty="0" smtClean="0"/>
          </a:p>
          <a:p>
            <a:pPr marL="0" indent="0" algn="ctr">
              <a:buNone/>
            </a:pPr>
            <a:r>
              <a:rPr lang="nb-NO" sz="1700" b="1" dirty="0" smtClean="0"/>
              <a:t>Design</a:t>
            </a:r>
            <a:r>
              <a:rPr lang="nb-NO" dirty="0"/>
              <a:t/>
            </a:r>
            <a:br>
              <a:rPr lang="nb-NO" dirty="0"/>
            </a:br>
            <a:endParaRPr lang="nb-NO" sz="1400" dirty="0" smtClean="0"/>
          </a:p>
          <a:p>
            <a:pPr marL="0" indent="0" algn="ctr">
              <a:buNone/>
            </a:pPr>
            <a:r>
              <a:rPr lang="nb-NO" sz="1700" b="1" dirty="0" smtClean="0"/>
              <a:t>Varemerker</a:t>
            </a:r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nb-NO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endParaRPr lang="nb-NO" sz="1700" b="1" dirty="0" smtClean="0">
              <a:solidFill>
                <a:srgbClr val="FF7326"/>
              </a:solidFill>
            </a:endParaRPr>
          </a:p>
          <a:p>
            <a:pPr marL="0" indent="0" algn="ctr">
              <a:buNone/>
            </a:pPr>
            <a:r>
              <a:rPr lang="nb-NO" sz="1700" b="1" dirty="0" smtClean="0">
                <a:solidFill>
                  <a:srgbClr val="FF7326"/>
                </a:solidFill>
              </a:rPr>
              <a:t>Knowhow</a:t>
            </a:r>
            <a:r>
              <a:rPr lang="nb-NO" dirty="0">
                <a:solidFill>
                  <a:srgbClr val="FF7326"/>
                </a:solidFill>
              </a:rPr>
              <a:t/>
            </a:r>
            <a:br>
              <a:rPr lang="nb-NO" dirty="0">
                <a:solidFill>
                  <a:srgbClr val="FF7326"/>
                </a:solidFill>
              </a:rPr>
            </a:br>
            <a:endParaRPr lang="nb-NO" dirty="0" smtClean="0">
              <a:solidFill>
                <a:srgbClr val="FF7326"/>
              </a:solidFill>
            </a:endParaRPr>
          </a:p>
          <a:p>
            <a:pPr marL="0" indent="0" algn="ctr">
              <a:buNone/>
            </a:pPr>
            <a:r>
              <a:rPr lang="nb-NO" sz="1700" b="1" dirty="0" smtClean="0">
                <a:solidFill>
                  <a:srgbClr val="FF7326"/>
                </a:solidFill>
              </a:rPr>
              <a:t>Forretningshemmeligheter</a:t>
            </a:r>
            <a:r>
              <a:rPr lang="nb-NO" dirty="0">
                <a:solidFill>
                  <a:srgbClr val="FF7326"/>
                </a:solidFill>
              </a:rPr>
              <a:t/>
            </a:r>
            <a:br>
              <a:rPr lang="nb-NO" dirty="0">
                <a:solidFill>
                  <a:srgbClr val="FF7326"/>
                </a:solidFill>
              </a:rPr>
            </a:br>
            <a:endParaRPr lang="nb-NO" dirty="0" smtClean="0">
              <a:solidFill>
                <a:srgbClr val="FF7326"/>
              </a:solidFill>
            </a:endParaRPr>
          </a:p>
          <a:p>
            <a:pPr marL="0" indent="0" algn="ctr">
              <a:buNone/>
            </a:pPr>
            <a:r>
              <a:rPr lang="nb-NO" sz="1700" b="1" dirty="0" smtClean="0">
                <a:solidFill>
                  <a:srgbClr val="FF7326"/>
                </a:solidFill>
              </a:rPr>
              <a:t>Opphavsrett </a:t>
            </a:r>
          </a:p>
          <a:p>
            <a:pPr marL="0" indent="0" algn="ctr">
              <a:buNone/>
            </a:pPr>
            <a:r>
              <a:rPr lang="nb-NO" sz="1700" b="1" dirty="0" smtClean="0">
                <a:solidFill>
                  <a:srgbClr val="FF7326"/>
                </a:solidFill>
              </a:rPr>
              <a:t>(Copyrights)</a:t>
            </a:r>
            <a:r>
              <a:rPr lang="nb-NO" sz="1700" dirty="0" smtClean="0"/>
              <a:t/>
            </a:r>
            <a:br>
              <a:rPr lang="nb-NO" sz="1700" dirty="0" smtClean="0"/>
            </a:br>
            <a:r>
              <a:rPr lang="nb-NO" sz="1400" dirty="0" smtClean="0"/>
              <a:t/>
            </a:r>
            <a:br>
              <a:rPr lang="nb-NO" sz="1400" dirty="0" smtClean="0"/>
            </a:br>
            <a:endParaRPr lang="nb-NO" sz="1400" dirty="0"/>
          </a:p>
          <a:p>
            <a:endParaRPr lang="nb-NO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600" dirty="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- reelt omfang</a:t>
            </a:r>
            <a:endParaRPr lang="en-US" dirty="0">
              <a:solidFill>
                <a:srgbClr val="FF73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09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7200000" cy="4124325"/>
          </a:xfrm>
        </p:spPr>
        <p:txBody>
          <a:bodyPr>
            <a:normAutofit lnSpcReduction="10000"/>
          </a:bodyPr>
          <a:lstStyle/>
          <a:p>
            <a:r>
              <a:rPr lang="nb-NO" sz="1600" b="1" dirty="0">
                <a:solidFill>
                  <a:schemeClr val="bg2">
                    <a:lumMod val="50000"/>
                  </a:schemeClr>
                </a:solidFill>
              </a:rPr>
              <a:t>Patenter</a:t>
            </a:r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teknologi, sammensetninger, prosesser, metoder, fremgangsmåter </a:t>
            </a:r>
            <a:r>
              <a:rPr lang="nb-NO" sz="1200" dirty="0">
                <a:solidFill>
                  <a:srgbClr val="FF0000"/>
                </a:solidFill>
              </a:rPr>
              <a:t>(</a:t>
            </a:r>
            <a:r>
              <a:rPr lang="nb-NO" sz="1200" i="1" dirty="0">
                <a:solidFill>
                  <a:srgbClr val="FF0000"/>
                </a:solidFill>
              </a:rPr>
              <a:t>enhver ny teknologi eller metode som løser et kjent teknisk problem på en </a:t>
            </a:r>
            <a:r>
              <a:rPr lang="nb-NO" sz="1200" i="1" dirty="0" smtClean="0">
                <a:solidFill>
                  <a:srgbClr val="FF0000"/>
                </a:solidFill>
              </a:rPr>
              <a:t>ny, original </a:t>
            </a:r>
            <a:r>
              <a:rPr lang="nb-NO" sz="1200" i="1" dirty="0">
                <a:solidFill>
                  <a:srgbClr val="FF0000"/>
                </a:solidFill>
              </a:rPr>
              <a:t>måte</a:t>
            </a:r>
            <a:r>
              <a:rPr lang="nb-NO" sz="1200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nb-NO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nb-NO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nb-NO" sz="1600" b="1" dirty="0" smtClean="0">
                <a:solidFill>
                  <a:schemeClr val="bg2">
                    <a:lumMod val="50000"/>
                  </a:schemeClr>
                </a:solidFill>
              </a:rPr>
              <a:t>Design</a:t>
            </a:r>
            <a:r>
              <a:rPr lang="nb-NO" sz="1600" dirty="0"/>
              <a:t/>
            </a:r>
            <a:br>
              <a:rPr lang="nb-NO" sz="1600" dirty="0"/>
            </a:b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Ytre formgivningen til en gjenstand  </a:t>
            </a:r>
            <a:r>
              <a:rPr lang="nb-NO" sz="1200" dirty="0">
                <a:solidFill>
                  <a:srgbClr val="FF0000"/>
                </a:solidFill>
              </a:rPr>
              <a:t>(</a:t>
            </a:r>
            <a:r>
              <a:rPr lang="nb-NO" sz="1200" i="1" dirty="0">
                <a:solidFill>
                  <a:srgbClr val="FF0000"/>
                </a:solidFill>
              </a:rPr>
              <a:t>ethvert formelement som skaper eller bidrar til et visuelt </a:t>
            </a:r>
            <a:r>
              <a:rPr lang="nb-NO" sz="1200" b="1" i="1" u="sng" dirty="0">
                <a:solidFill>
                  <a:srgbClr val="FF0000"/>
                </a:solidFill>
              </a:rPr>
              <a:t>ytre</a:t>
            </a:r>
            <a:r>
              <a:rPr lang="nb-NO" sz="1200" i="1" dirty="0">
                <a:solidFill>
                  <a:srgbClr val="FF0000"/>
                </a:solidFill>
              </a:rPr>
              <a:t> </a:t>
            </a:r>
            <a:r>
              <a:rPr lang="nb-NO" sz="1200" i="1" dirty="0" smtClean="0">
                <a:solidFill>
                  <a:srgbClr val="FF0000"/>
                </a:solidFill>
              </a:rPr>
              <a:t>uttrykk</a:t>
            </a:r>
            <a:r>
              <a:rPr lang="nb-NO" sz="1200" dirty="0" smtClean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lang="nb-NO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1600" b="1" dirty="0" smtClean="0">
                <a:solidFill>
                  <a:schemeClr val="bg2">
                    <a:lumMod val="50000"/>
                  </a:schemeClr>
                </a:solidFill>
              </a:rPr>
              <a:t>Knowhow</a:t>
            </a:r>
            <a:r>
              <a:rPr lang="nb-NO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nb-NO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Enhver bedriftsspesifikk kunnskap </a:t>
            </a:r>
            <a:r>
              <a:rPr lang="nb-NO" sz="1200" i="1" dirty="0" smtClean="0">
                <a:solidFill>
                  <a:srgbClr val="FF0000"/>
                </a:solidFill>
              </a:rPr>
              <a:t>(enhver kunnskap </a:t>
            </a:r>
            <a:r>
              <a:rPr lang="nb-NO" sz="1200" i="1" dirty="0">
                <a:solidFill>
                  <a:srgbClr val="FF0000"/>
                </a:solidFill>
              </a:rPr>
              <a:t>om teknikk, sammensetninger, prosesser, metoder, </a:t>
            </a:r>
            <a:r>
              <a:rPr lang="nb-NO" sz="1200" i="1" dirty="0" smtClean="0">
                <a:solidFill>
                  <a:srgbClr val="FF0000"/>
                </a:solidFill>
              </a:rPr>
              <a:t>fremgangsmåter </a:t>
            </a:r>
            <a:r>
              <a:rPr lang="nb-NO" sz="1200" i="1" u="sng" dirty="0" smtClean="0">
                <a:solidFill>
                  <a:srgbClr val="FF0000"/>
                </a:solidFill>
              </a:rPr>
              <a:t>skapt</a:t>
            </a:r>
            <a:r>
              <a:rPr lang="nb-NO" sz="1200" i="1" dirty="0" smtClean="0">
                <a:solidFill>
                  <a:srgbClr val="FF0000"/>
                </a:solidFill>
              </a:rPr>
              <a:t> av bedriften selv, og </a:t>
            </a:r>
            <a:r>
              <a:rPr lang="nb-NO" sz="1200" i="1" u="sng" dirty="0" smtClean="0">
                <a:solidFill>
                  <a:srgbClr val="FF0000"/>
                </a:solidFill>
              </a:rPr>
              <a:t>original</a:t>
            </a:r>
            <a:r>
              <a:rPr lang="nb-NO" sz="1200" i="1" dirty="0" smtClean="0">
                <a:solidFill>
                  <a:srgbClr val="FF0000"/>
                </a:solidFill>
              </a:rPr>
              <a:t> på bedriftens hånd) </a:t>
            </a:r>
          </a:p>
          <a:p>
            <a:r>
              <a:rPr lang="nb-NO" sz="1600" b="1" dirty="0" smtClean="0">
                <a:solidFill>
                  <a:schemeClr val="bg2">
                    <a:lumMod val="50000"/>
                  </a:schemeClr>
                </a:solidFill>
              </a:rPr>
              <a:t>Forretningshemmeligheter</a:t>
            </a:r>
            <a:r>
              <a:rPr lang="nb-NO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nb-NO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Enhver </a:t>
            </a:r>
            <a:r>
              <a:rPr lang="nb-NO" sz="1200" dirty="0" smtClean="0">
                <a:solidFill>
                  <a:srgbClr val="FF0000"/>
                </a:solidFill>
              </a:rPr>
              <a:t>ikke-offentlig, hemmeligholdt </a:t>
            </a: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knowhow</a:t>
            </a:r>
          </a:p>
          <a:p>
            <a:endParaRPr lang="nb-NO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- industrielt fokus</a:t>
            </a:r>
            <a:endParaRPr lang="en-US" dirty="0">
              <a:solidFill>
                <a:srgbClr val="FF7326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20888"/>
            <a:ext cx="1512168" cy="376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807" y="2276873"/>
            <a:ext cx="981065" cy="561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icture Placeholder 9"/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901068" y="1986088"/>
            <a:ext cx="666750" cy="1143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3512156"/>
            <a:ext cx="963128" cy="7234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7175" y="3508986"/>
            <a:ext cx="1008112" cy="7380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5766" y="3508986"/>
            <a:ext cx="829404" cy="8294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5713" y="3543997"/>
            <a:ext cx="1024844" cy="7593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4674" y="3529527"/>
            <a:ext cx="1043365" cy="7883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2156" y="3529527"/>
            <a:ext cx="1166356" cy="78326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5144858" y="2084355"/>
            <a:ext cx="754777" cy="94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0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3600" b="1" dirty="0" smtClean="0">
                <a:solidFill>
                  <a:srgbClr val="FF7326"/>
                </a:solidFill>
              </a:rPr>
              <a:t>IPR SOM VERDI </a:t>
            </a:r>
            <a:endParaRPr lang="en-US" sz="3600" b="1" dirty="0">
              <a:solidFill>
                <a:srgbClr val="FF7326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551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004048" y="3673620"/>
            <a:ext cx="2947741" cy="2408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Skjerming av IPR avgjørende for: </a:t>
            </a:r>
            <a:endParaRPr lang="nb-NO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Optimalisere egne investeringer i utvikling og markedsinnsats</a:t>
            </a:r>
          </a:p>
          <a:p>
            <a:pPr lvl="2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Trekke investorer og investeringer (særlig oppstart og SMB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lvl="2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Sikre konkurransekraft (ULSTEIN)</a:t>
            </a:r>
          </a:p>
          <a:p>
            <a:pPr lvl="2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Sikre verdiutviklingen i virksomheten (ROXAR)</a:t>
            </a:r>
          </a:p>
          <a:p>
            <a:pPr lvl="2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God (reell) prising ved salg av selskapet (ROXAR, CHIPCON)</a:t>
            </a:r>
            <a:b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nb-NO" dirty="0" smtClean="0"/>
          </a:p>
          <a:p>
            <a:r>
              <a:rPr lang="nb-NO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IPR er verdipapirer og finansinstrumenter</a:t>
            </a:r>
          </a:p>
          <a:p>
            <a:pPr lvl="2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Lisensiering</a:t>
            </a:r>
            <a:endParaRPr lang="nb-NO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Salgbare (KODAK, MOTOROLA, NOKIA)</a:t>
            </a:r>
            <a:endParaRPr lang="nb-NO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Kan stilles som garanti (oppkapitalisering)</a:t>
            </a:r>
          </a:p>
          <a:p>
            <a:pPr lvl="2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kan pantsettes (oppkapitalisering)</a:t>
            </a:r>
            <a:b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600" dirty="0" smtClean="0"/>
              <a:t/>
            </a:r>
            <a:br>
              <a:rPr lang="nb-NO" sz="1600" dirty="0" smtClean="0"/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7326"/>
                </a:solidFill>
              </a:rPr>
              <a:t>P&amp;V | </a:t>
            </a:r>
            <a:r>
              <a:rPr lang="nb-NO" sz="2800" dirty="0">
                <a:solidFill>
                  <a:srgbClr val="FF7326"/>
                </a:solidFill>
              </a:rPr>
              <a:t>Hvorfor </a:t>
            </a:r>
            <a:r>
              <a:rPr lang="nb-NO" sz="2800" dirty="0" smtClean="0">
                <a:solidFill>
                  <a:srgbClr val="FF7326"/>
                </a:solidFill>
              </a:rPr>
              <a:t>fokusere på IPR?</a:t>
            </a:r>
            <a:endParaRPr lang="en-US" dirty="0">
              <a:solidFill>
                <a:srgbClr val="FF7326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004048" y="3328414"/>
            <a:ext cx="2947741" cy="190088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spcBef>
                <a:spcPts val="1134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7488" algn="l" defTabSz="914400" rtl="0" eaLnBrk="1" latinLnBrk="0" hangingPunct="1">
              <a:spcBef>
                <a:spcPts val="1134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spcBef>
                <a:spcPts val="1134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spcBef>
                <a:spcPts val="1134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spcBef>
                <a:spcPts val="1134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b="1" dirty="0"/>
              <a:t/>
            </a:r>
            <a:br>
              <a:rPr lang="nb-NO" sz="1600" b="1" dirty="0"/>
            </a:br>
            <a:endParaRPr lang="nb-NO" sz="11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nb-NO" sz="1100" b="1" dirty="0" smtClean="0">
                <a:solidFill>
                  <a:schemeClr val="tx2">
                    <a:lumMod val="75000"/>
                  </a:schemeClr>
                </a:solidFill>
              </a:rPr>
              <a:t>KODAK:</a:t>
            </a:r>
            <a:r>
              <a:rPr lang="nb-NO" sz="1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nb-NO" sz="1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nb-NO" sz="1100" dirty="0" smtClean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nb-NO" sz="1050" dirty="0" smtClean="0">
                <a:solidFill>
                  <a:schemeClr val="tx2">
                    <a:lumMod val="75000"/>
                  </a:schemeClr>
                </a:solidFill>
              </a:rPr>
              <a:t>olgte portefølje på 1100 patenter til Apple, Microsoft, Google </a:t>
            </a:r>
            <a:r>
              <a:rPr lang="nb-NO" sz="1050" dirty="0" err="1" smtClean="0">
                <a:solidFill>
                  <a:schemeClr val="tx2">
                    <a:lumMod val="75000"/>
                  </a:schemeClr>
                </a:solidFill>
              </a:rPr>
              <a:t>etc</a:t>
            </a:r>
            <a:r>
              <a:rPr lang="nb-NO" sz="1050" dirty="0" smtClean="0">
                <a:solidFill>
                  <a:schemeClr val="tx2">
                    <a:lumMod val="75000"/>
                  </a:schemeClr>
                </a:solidFill>
              </a:rPr>
              <a:t> for USD 525 million</a:t>
            </a:r>
            <a:r>
              <a:rPr lang="nb-NO" sz="1100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r>
              <a:rPr lang="nb-NO" sz="1100" b="1" dirty="0" smtClean="0">
                <a:solidFill>
                  <a:schemeClr val="tx2">
                    <a:lumMod val="75000"/>
                  </a:schemeClr>
                </a:solidFill>
              </a:rPr>
              <a:t>MOTOROLA:</a:t>
            </a:r>
            <a:r>
              <a:rPr lang="nb-NO" sz="11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nb-NO" sz="11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nb-NO" sz="1100" dirty="0" smtClean="0">
                <a:solidFill>
                  <a:schemeClr val="tx2">
                    <a:lumMod val="75000"/>
                  </a:schemeClr>
                </a:solidFill>
              </a:rPr>
              <a:t>Google </a:t>
            </a:r>
            <a:r>
              <a:rPr lang="nb-NO" sz="1050" dirty="0" smtClean="0">
                <a:solidFill>
                  <a:schemeClr val="tx2">
                    <a:lumMod val="75000"/>
                  </a:schemeClr>
                </a:solidFill>
              </a:rPr>
              <a:t>kjøpte Motorola mobiltelefonenhet, med 17,000 patenter, for USD12.5 </a:t>
            </a:r>
            <a:r>
              <a:rPr lang="nb-NO" sz="1050" dirty="0" err="1" smtClean="0">
                <a:solidFill>
                  <a:schemeClr val="tx2">
                    <a:lumMod val="75000"/>
                  </a:schemeClr>
                </a:solidFill>
              </a:rPr>
              <a:t>mrd</a:t>
            </a:r>
            <a:r>
              <a:rPr lang="nb-NO" sz="1050" dirty="0" smtClean="0">
                <a:solidFill>
                  <a:schemeClr val="tx2">
                    <a:lumMod val="75000"/>
                  </a:schemeClr>
                </a:solidFill>
              </a:rPr>
              <a:t>, for å beskytte </a:t>
            </a:r>
            <a:r>
              <a:rPr lang="nb-NO" sz="1050" dirty="0" err="1" smtClean="0">
                <a:solidFill>
                  <a:schemeClr val="tx2">
                    <a:lumMod val="75000"/>
                  </a:schemeClr>
                </a:solidFill>
              </a:rPr>
              <a:t>Android</a:t>
            </a:r>
            <a:r>
              <a:rPr lang="nb-NO" sz="1050" dirty="0" smtClean="0">
                <a:solidFill>
                  <a:schemeClr val="tx2">
                    <a:lumMod val="75000"/>
                  </a:schemeClr>
                </a:solidFill>
              </a:rPr>
              <a:t> systemet fra konkurranse </a:t>
            </a:r>
          </a:p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NOKIA:</a:t>
            </a:r>
            <a:r>
              <a:rPr lang="en-US" sz="11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en-US" sz="11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1100" dirty="0" smtClean="0">
                <a:solidFill>
                  <a:schemeClr val="tx2">
                    <a:lumMod val="75000"/>
                  </a:schemeClr>
                </a:solidFill>
              </a:rPr>
              <a:t>MS </a:t>
            </a:r>
            <a:r>
              <a:rPr lang="en-US" sz="1050" dirty="0" err="1" smtClean="0">
                <a:solidFill>
                  <a:schemeClr val="tx2">
                    <a:lumMod val="75000"/>
                  </a:schemeClr>
                </a:solidFill>
              </a:rPr>
              <a:t>kjøpte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 Nokia Device and Services Unit (</a:t>
            </a:r>
            <a:r>
              <a:rPr lang="en-US" sz="1050" dirty="0" err="1" smtClean="0">
                <a:solidFill>
                  <a:schemeClr val="tx2">
                    <a:lumMod val="75000"/>
                  </a:schemeClr>
                </a:solidFill>
              </a:rPr>
              <a:t>mobiltelefoner</a:t>
            </a:r>
            <a:r>
              <a:rPr lang="en-US" sz="1050" dirty="0" smtClean="0">
                <a:solidFill>
                  <a:schemeClr val="tx2">
                    <a:lumMod val="75000"/>
                  </a:schemeClr>
                </a:solidFill>
              </a:rPr>
              <a:t>) for USD 7.2 </a:t>
            </a:r>
            <a:r>
              <a:rPr lang="en-US" sz="1050" dirty="0" err="1" smtClean="0">
                <a:solidFill>
                  <a:schemeClr val="tx2">
                    <a:lumMod val="75000"/>
                  </a:schemeClr>
                </a:solidFill>
              </a:rPr>
              <a:t>mrd</a:t>
            </a:r>
            <a:endParaRPr lang="en-US" sz="105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9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3600" b="1" dirty="0" smtClean="0">
                <a:solidFill>
                  <a:srgbClr val="FF7326"/>
                </a:solidFill>
              </a:rPr>
              <a:t>IPR SOM REGNSKAPSMESSIG VERDI </a:t>
            </a:r>
            <a:endParaRPr lang="en-US" sz="3600" b="1" dirty="0">
              <a:solidFill>
                <a:srgbClr val="FF7326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77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«Immaterielle eiendeler»</a:t>
            </a:r>
          </a:p>
          <a:p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NRS(F) </a:t>
            </a:r>
            <a:r>
              <a:rPr lang="nb-NO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pkt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2.1.1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ikke-pengeposter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uten fysisk substans, som foretaket benytter i tilvirkning eller salg av varer og tjenester, ved utleie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til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andre foretak, eller for administrative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formål, og som: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 identifiserbare, </a:t>
            </a:r>
            <a:r>
              <a:rPr lang="nb-NO" sz="13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og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kontrolleres av foretaket slik at de representerer fremtidig økonomiske fordeler som forventes å tilflyte foretaket</a:t>
            </a:r>
          </a:p>
          <a:p>
            <a:pPr marL="432000" lvl="2" indent="0">
              <a:buNone/>
            </a:pPr>
            <a:endParaRPr lang="nb-NO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«Identifiserbar»: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dersom foretaket kan identifisere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fremtidige økonomiske fordelene som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knytter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seg til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eiendelene, typisk i form av salg, utleie eller annen realisasjon («</a:t>
            </a:r>
            <a:r>
              <a:rPr lang="nb-NO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utskillbar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»)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«Kontrolleres»: dersom foretaket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kan sikre at de fremtidige økonomiske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fordelene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knyttet til eiendelen tilflyter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foretaket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og kan hindre at andre får tilgang til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disse fordelene, f.eks. gjennom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juridisk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beskyttelse, patentrettigheter, kopieringsrettigheter, hemmeligholdelse</a:t>
            </a:r>
            <a:endParaRPr lang="nb-NO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nb-NO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endParaRPr lang="nb-NO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endParaRPr lang="nb-NO" sz="13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som regnskapsmessig verdi</a:t>
            </a:r>
            <a:endParaRPr lang="nb-NO" dirty="0">
              <a:solidFill>
                <a:srgbClr val="FF73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450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Eksempler på «immaterielle eiendeler»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Patenter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EDB programvare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Modeller, prototyper, formler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Lisenser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Driftsrettigheter og konsesjoner (olje, fiskeri, oppdrett)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varemerker</a:t>
            </a:r>
            <a:endParaRPr lang="nb-NO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forretningsnavn (trademarks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nb-NO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kopieringsretter </a:t>
            </a:r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copyrights</a:t>
            </a:r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nb-NO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endParaRPr lang="nb-NO" sz="13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som regnskapsmessig verdi</a:t>
            </a:r>
            <a:endParaRPr lang="nb-NO" dirty="0">
              <a:solidFill>
                <a:srgbClr val="FF73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59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Hvorfor bokføre «immaterielle eiendeler»?</a:t>
            </a:r>
          </a:p>
          <a:p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Kan enten balanseføres eller kostnadsføres</a:t>
            </a:r>
          </a:p>
          <a:p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Balanseføres = anleggsmidler som kan 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avskrives</a:t>
            </a:r>
            <a:endParaRPr lang="nb-NO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Kostnadsføres = utgifter til direkte fradrag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Balanseføres: 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Når tilfredsstiller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definisjonen til en immateriell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eiendel, og: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sannsynlig at de fremtidige økonomiske fordelene knyttet til den immaterielle eiendelen vil tilflyte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foretaket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Anskaffelseskost for eiendelen kan måles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pålitelig, </a:t>
            </a:r>
            <a:r>
              <a:rPr lang="nb-NO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dvs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kan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skilles fra øvrige aktiviteter og at foretaket har et system for å ivareta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dette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Kostnadsføres: 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Når ikke kan balanseføres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nb-NO" sz="13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som regnskapsmessig verdi</a:t>
            </a:r>
            <a:endParaRPr lang="nb-NO" dirty="0">
              <a:solidFill>
                <a:srgbClr val="FF73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239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Eksempel på «verdier» som inngår i balanseføring (en immateriell eiendel skal balanseføres til anskaffelseskost): 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Lønn og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personalkostnader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til ansatte direkte engasjert i utviklingsarbeidet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Materialer og tjenester som er forbrukt under tilvirkningsarbeidet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Avskrivning av anleggsmidler som er direkte brukt i utviklingsarbeidet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Den forholdsmessige andel av indirekte kostnader som kan relateres til utviklingsarbeidet. </a:t>
            </a:r>
            <a:endParaRPr lang="nb-NO" sz="13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Eksempel på verdier som må kostnadsføres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endParaRPr lang="nb-NO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forskning (grunnleggende, planmessige undersøkelser som utføres med håp om å finne fram til tekniske eller vitenskapelige nyvinninger med mulig økonomisk anvendelse)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løpende eller periodisk innsats for å tilpasse eller forbedre et produkts kvaliteter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aktiviteter knyttet til å skape eller videreutvikle varemerker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opplæring av ansatte, og utvikling og implementering av endrede arbeidsprosesser eller endret organisasjon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oppstart av ny virksomhet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nb-NO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som regnskapsmessig verdi</a:t>
            </a:r>
            <a:endParaRPr lang="nb-NO" dirty="0">
              <a:solidFill>
                <a:srgbClr val="FF73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619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3600" b="1" dirty="0" smtClean="0">
                <a:solidFill>
                  <a:srgbClr val="FF7326"/>
                </a:solidFill>
              </a:rPr>
              <a:t>IPR SOM MARKEDSVERDI </a:t>
            </a:r>
            <a:endParaRPr lang="en-US" sz="3600" b="1" dirty="0">
              <a:solidFill>
                <a:srgbClr val="FF7326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784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71813"/>
            <a:ext cx="7452152" cy="4268763"/>
          </a:xfrm>
        </p:spPr>
        <p:txBody>
          <a:bodyPr/>
          <a:lstStyle/>
          <a:p>
            <a:endParaRPr lang="nb-NO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MARKEDSVERDI </a:t>
            </a:r>
          </a:p>
          <a:p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Kan si at markedsverdi av IP består av tre faktorer: regnskapsmessig verdi, goodwill og konkurransekraft. </a:t>
            </a:r>
          </a:p>
          <a:p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hovedsak bare to </a:t>
            </a:r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verdier 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betalingsviljen </a:t>
            </a:r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er knyttet 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til: </a:t>
            </a:r>
            <a:r>
              <a:rPr lang="nb-NO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goodwill og 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konkurransekraft</a:t>
            </a:r>
          </a:p>
          <a:p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NRS(F) </a:t>
            </a:r>
            <a:r>
              <a:rPr lang="nb-NO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pkt</a:t>
            </a:r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2.1.1: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«Goodwill» er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restpost som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representerer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differansen mellom anskaffelseskost og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virkelig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verdi av identifiserbare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eiendeler </a:t>
            </a:r>
            <a:r>
              <a:rPr lang="nb-NO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og gjeld på </a:t>
            </a:r>
            <a:r>
              <a:rPr lang="nb-NO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transaksjonstidspunktet</a:t>
            </a:r>
          </a:p>
          <a:p>
            <a:r>
              <a:rPr lang="nb-NO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etablerte foretak utgjør antakelig goodwill den største verdifaktoren i IP</a:t>
            </a:r>
          </a:p>
          <a:p>
            <a:pPr marL="214512" lvl="1" indent="0">
              <a:buNone/>
            </a:pPr>
            <a:endParaRPr lang="nb-NO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som markedsverdi</a:t>
            </a:r>
            <a:endParaRPr lang="nb-NO" dirty="0">
              <a:solidFill>
                <a:srgbClr val="FF73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10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844824"/>
            <a:ext cx="3405542" cy="412432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>
                <a:solidFill>
                  <a:srgbClr val="FF7326"/>
                </a:solidFill>
              </a:rPr>
              <a:t>P&amp;V | IPR som markedsverdi</a:t>
            </a:r>
            <a:endParaRPr lang="en-US" dirty="0">
              <a:solidFill>
                <a:srgbClr val="FF7326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996" y="1742198"/>
            <a:ext cx="3384376" cy="42010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4111" y="130011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7326"/>
                </a:solidFill>
              </a:rPr>
              <a:t>Global topp 10 inntekt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5012" y="130166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7326"/>
                </a:solidFill>
              </a:rPr>
              <a:t>Global topp 20 markedsverdi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70996" y="1742198"/>
            <a:ext cx="3384376" cy="174634"/>
          </a:xfrm>
          <a:prstGeom prst="rect">
            <a:avLst/>
          </a:prstGeom>
          <a:solidFill>
            <a:schemeClr val="accent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</p:txBody>
      </p:sp>
      <p:sp>
        <p:nvSpPr>
          <p:cNvPr id="18" name="Rectangle 17"/>
          <p:cNvSpPr/>
          <p:nvPr/>
        </p:nvSpPr>
        <p:spPr>
          <a:xfrm>
            <a:off x="4170996" y="2141082"/>
            <a:ext cx="3384376" cy="174634"/>
          </a:xfrm>
          <a:prstGeom prst="rect">
            <a:avLst/>
          </a:prstGeom>
          <a:solidFill>
            <a:schemeClr val="accent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4154518" y="3009019"/>
            <a:ext cx="3384376" cy="174634"/>
          </a:xfrm>
          <a:prstGeom prst="rect">
            <a:avLst/>
          </a:prstGeom>
          <a:solidFill>
            <a:schemeClr val="accent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4174204" y="3224988"/>
            <a:ext cx="3384376" cy="174634"/>
          </a:xfrm>
          <a:prstGeom prst="rect">
            <a:avLst/>
          </a:prstGeom>
          <a:solidFill>
            <a:schemeClr val="accent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</p:txBody>
      </p:sp>
      <p:sp>
        <p:nvSpPr>
          <p:cNvPr id="21" name="Rectangle 20"/>
          <p:cNvSpPr/>
          <p:nvPr/>
        </p:nvSpPr>
        <p:spPr>
          <a:xfrm>
            <a:off x="4167788" y="3429489"/>
            <a:ext cx="3384376" cy="174634"/>
          </a:xfrm>
          <a:prstGeom prst="rect">
            <a:avLst/>
          </a:prstGeom>
          <a:solidFill>
            <a:schemeClr val="accent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52402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060320" y="1292466"/>
            <a:ext cx="3811837" cy="47288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</p:txBody>
      </p:sp>
      <p:sp>
        <p:nvSpPr>
          <p:cNvPr id="8" name="Rectangle 7"/>
          <p:cNvSpPr/>
          <p:nvPr/>
        </p:nvSpPr>
        <p:spPr>
          <a:xfrm>
            <a:off x="92703" y="1292466"/>
            <a:ext cx="3824951" cy="47288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532" y="1286544"/>
            <a:ext cx="3680935" cy="2108524"/>
          </a:xfrm>
        </p:spPr>
        <p:txBody>
          <a:bodyPr/>
          <a:lstStyle/>
          <a:p>
            <a:pPr marL="0" indent="0" algn="ctr">
              <a:buNone/>
            </a:pPr>
            <a:r>
              <a:rPr lang="nb-NO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CHIPCON</a:t>
            </a:r>
            <a:r>
              <a:rPr lang="nb-NO" sz="20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b-NO" sz="20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nb-NO" sz="20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b-NO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(Texas Instruments Norge AS)</a:t>
            </a:r>
            <a:endParaRPr lang="nb-NO" sz="11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1996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trådløs kommunikasjon og styring (COM/CON) via radiofrekvenser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1998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produksjon av microchips for COM/CON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2001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utvikling innen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ZigBee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standarden (kommuniserer på tvers av andre trådløse COM/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som bl.a. Bluetooth) 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2005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kjøper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ZigBee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programvareselskap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Figure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8 Wireless, komplementerer egenutviklet teknologi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2005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patenter på trådløs COM/CON (+ ett patent på chip og ett på Tekst-til-tale)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2005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omsetning på NOK 190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mill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resultat minus NOK 4,5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mill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gjeld på NOK 80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mill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2005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kjøpt av Texas Instruments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for NOK 1,3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mrd</a:t>
            </a:r>
            <a:r>
              <a:rPr lang="nb-NO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nb-NO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14512" lvl="1" indent="0">
              <a:spcBef>
                <a:spcPts val="800"/>
              </a:spcBef>
              <a:buNone/>
            </a:pPr>
            <a:r>
              <a:rPr lang="nb-NO" sz="900" dirty="0" smtClean="0">
                <a:solidFill>
                  <a:schemeClr val="accent2">
                    <a:lumMod val="75000"/>
                  </a:schemeClr>
                </a:solidFill>
              </a:rPr>
              <a:t>(«</a:t>
            </a:r>
            <a:r>
              <a:rPr lang="en-US" sz="900" dirty="0" err="1" smtClean="0">
                <a:solidFill>
                  <a:schemeClr val="accent5">
                    <a:lumMod val="50000"/>
                  </a:schemeClr>
                </a:solidFill>
              </a:rPr>
              <a:t>Chipcon’s</a:t>
            </a:r>
            <a:r>
              <a:rPr lang="en-US" sz="9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900" u="sng" dirty="0">
                <a:solidFill>
                  <a:schemeClr val="accent5">
                    <a:lumMod val="50000"/>
                  </a:schemeClr>
                </a:solidFill>
              </a:rPr>
              <a:t>market-leading RF </a:t>
            </a:r>
            <a:r>
              <a:rPr lang="en-US" sz="900" i="1" u="sng" dirty="0">
                <a:solidFill>
                  <a:schemeClr val="accent5">
                    <a:lumMod val="50000"/>
                  </a:schemeClr>
                </a:solidFill>
              </a:rPr>
              <a:t>portfolio</a:t>
            </a:r>
            <a:r>
              <a:rPr lang="en-US" sz="900" dirty="0">
                <a:solidFill>
                  <a:schemeClr val="accent5">
                    <a:lumMod val="50000"/>
                  </a:schemeClr>
                </a:solidFill>
              </a:rPr>
              <a:t>, technical support and </a:t>
            </a:r>
            <a:r>
              <a:rPr lang="en-US" sz="900" u="sng" dirty="0">
                <a:solidFill>
                  <a:schemeClr val="accent5">
                    <a:lumMod val="50000"/>
                  </a:schemeClr>
                </a:solidFill>
              </a:rPr>
              <a:t>development tools</a:t>
            </a:r>
            <a:r>
              <a:rPr lang="en-US" sz="900" dirty="0" smtClean="0">
                <a:solidFill>
                  <a:schemeClr val="accent5">
                    <a:lumMod val="50000"/>
                  </a:schemeClr>
                </a:solidFill>
              </a:rPr>
              <a:t>”)</a:t>
            </a:r>
            <a:endParaRPr lang="nb-NO" sz="9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som markedsverdi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060321" y="1323323"/>
            <a:ext cx="3811837" cy="218350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spcBef>
                <a:spcPts val="1134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7488" algn="l" defTabSz="914400" rtl="0" eaLnBrk="1" latinLnBrk="0" hangingPunct="1">
              <a:spcBef>
                <a:spcPts val="1134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spcBef>
                <a:spcPts val="1134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spcBef>
                <a:spcPts val="1134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spcBef>
                <a:spcPts val="1134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nb-NO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ROXAR</a:t>
            </a:r>
            <a:br>
              <a:rPr lang="nb-NO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b-NO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(Emerson </a:t>
            </a:r>
            <a:r>
              <a:rPr lang="nb-NO" b="1" dirty="0" err="1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</a:t>
            </a:r>
            <a:r>
              <a:rPr lang="nb-NO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Management)</a:t>
            </a:r>
            <a:r>
              <a:rPr lang="nb-NO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1999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Smedvig Technologies (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Holding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AS og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Multi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-Fluid ASA blir til Roxar ASA, spesialisert i reservoarmodellering, PDMS and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multifasemåling</a:t>
            </a:r>
            <a:endParaRPr lang="nb-NO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2000 – 2001 </a:t>
            </a:r>
            <a:b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(10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patenter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):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HitecVision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AS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går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inn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Roxar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(NOK ?, men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godt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under 200 mill)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2002 – 2003 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(11 patenter): kjøpes av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Lisme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AS (Smedvig og Limerock)  - NOK 200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mill</a:t>
            </a:r>
            <a:endParaRPr lang="nb-NO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2006 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(22 patenter): kjøpes av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Arcapita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Ltd - NOK 1,6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mrd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2007 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(28 patenter): kjøpes av CorrOcean - NOK 2,2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mrd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omsetning på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mrd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resultat på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84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mill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gjeld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360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mill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2009  </a:t>
            </a:r>
            <a:b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(36 patenter): kjøpes av Emerson - NOK1,26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mrd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(NOK 1,5 </a:t>
            </a:r>
            <a:r>
              <a:rPr lang="nb-NO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mrd</a:t>
            </a:r>
            <a:r>
              <a:rPr lang="nb-NO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 gjeld) </a:t>
            </a:r>
          </a:p>
        </p:txBody>
      </p:sp>
    </p:spTree>
    <p:extLst>
      <p:ext uri="{BB962C8B-B14F-4D97-AF65-F5344CB8AC3E}">
        <p14:creationId xmlns:p14="http://schemas.microsoft.com/office/powerpoint/2010/main" val="234633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2"/>
              </a:buClr>
            </a:pPr>
            <a:r>
              <a:rPr lang="nb-NO" b="1" dirty="0" smtClean="0">
                <a:solidFill>
                  <a:schemeClr val="bg2">
                    <a:lumMod val="50000"/>
                  </a:schemeClr>
                </a:solidFill>
              </a:rPr>
              <a:t>Verdsettingsmetoder</a:t>
            </a:r>
          </a:p>
          <a:p>
            <a:pPr lvl="1"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Kostnadsmetoden (The </a:t>
            </a:r>
            <a:r>
              <a:rPr lang="nb-NO" sz="1600" dirty="0" err="1" smtClean="0">
                <a:solidFill>
                  <a:schemeClr val="bg2">
                    <a:lumMod val="50000"/>
                  </a:schemeClr>
                </a:solidFill>
              </a:rPr>
              <a:t>cost</a:t>
            </a: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b-NO" sz="1600" dirty="0" err="1" smtClean="0">
                <a:solidFill>
                  <a:schemeClr val="bg2">
                    <a:lumMod val="50000"/>
                  </a:schemeClr>
                </a:solidFill>
              </a:rPr>
              <a:t>method</a:t>
            </a: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Verdien av teknologien tilsvarer de kostnadene en konkurrent pådrar seg for å utvikle “</a:t>
            </a:r>
            <a:r>
              <a:rPr lang="nb-NO" sz="1400" dirty="0" err="1" smtClean="0">
                <a:solidFill>
                  <a:schemeClr val="bg2">
                    <a:lumMod val="50000"/>
                  </a:schemeClr>
                </a:solidFill>
              </a:rPr>
              <a:t>work-around</a:t>
            </a: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”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Forutsetter at det kan identifiseres tilstrekkelig sammenlignbare aktører</a:t>
            </a:r>
          </a:p>
          <a:p>
            <a:pPr lvl="1"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Sammenligningsmetoden (The </a:t>
            </a:r>
            <a:r>
              <a:rPr lang="nb-NO" sz="1600" dirty="0" err="1" smtClean="0">
                <a:solidFill>
                  <a:schemeClr val="bg2">
                    <a:lumMod val="50000"/>
                  </a:schemeClr>
                </a:solidFill>
              </a:rPr>
              <a:t>deal</a:t>
            </a: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b-NO" sz="1600" dirty="0" err="1" smtClean="0">
                <a:solidFill>
                  <a:schemeClr val="bg2">
                    <a:lumMod val="50000"/>
                  </a:schemeClr>
                </a:solidFill>
              </a:rPr>
              <a:t>comparable</a:t>
            </a: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b-NO" sz="1600" dirty="0" err="1" smtClean="0">
                <a:solidFill>
                  <a:schemeClr val="bg2">
                    <a:lumMod val="50000"/>
                  </a:schemeClr>
                </a:solidFill>
              </a:rPr>
              <a:t>method</a:t>
            </a: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Utlede verdi ut fra tilsvarende eller sammenlignbare transaksjoner gjort tidligere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Forutsetter at det kan identifiseres tilstrekkelig sammenlignbare transaksjoner</a:t>
            </a:r>
          </a:p>
          <a:p>
            <a:pPr lvl="1"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Diskonteringsmetoden (The </a:t>
            </a:r>
            <a:r>
              <a:rPr lang="nb-NO" sz="1600" dirty="0" err="1" smtClean="0">
                <a:solidFill>
                  <a:schemeClr val="bg2">
                    <a:lumMod val="50000"/>
                  </a:schemeClr>
                </a:solidFill>
              </a:rPr>
              <a:t>discounted</a:t>
            </a: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 cash </a:t>
            </a:r>
            <a:r>
              <a:rPr lang="nb-NO" sz="1600" dirty="0" err="1" smtClean="0">
                <a:solidFill>
                  <a:schemeClr val="bg2">
                    <a:lumMod val="50000"/>
                  </a:schemeClr>
                </a:solidFill>
              </a:rPr>
              <a:t>flow</a:t>
            </a: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b-NO" sz="1600" dirty="0" err="1" smtClean="0">
                <a:solidFill>
                  <a:schemeClr val="bg2">
                    <a:lumMod val="50000"/>
                  </a:schemeClr>
                </a:solidFill>
              </a:rPr>
              <a:t>method</a:t>
            </a:r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</a:rPr>
              <a:t> (DCF))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Beregne fremtidig inntektsstrøm teknologien vil/kan generere, og diskontere denne til nåtidsverdi</a:t>
            </a:r>
            <a:endParaRPr lang="nb-NO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7326"/>
                </a:solidFill>
              </a:rPr>
              <a:t>P&amp;V | IPR som markedsverdi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136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pPr marL="0" indent="0" algn="ctr">
              <a:buNone/>
            </a:pPr>
            <a:endParaRPr lang="nb-NO" sz="3200" b="1" dirty="0" smtClean="0">
              <a:solidFill>
                <a:srgbClr val="FF7326"/>
              </a:solidFill>
            </a:endParaRPr>
          </a:p>
          <a:p>
            <a:pPr marL="0" indent="0" algn="ctr">
              <a:buNone/>
            </a:pPr>
            <a:r>
              <a:rPr lang="nb-NO" sz="3200" b="1" dirty="0" smtClean="0">
                <a:solidFill>
                  <a:srgbClr val="FF7326"/>
                </a:solidFill>
              </a:rPr>
              <a:t>IPR SOM KONKURRANSEKRAFT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873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</a:t>
            </a:r>
            <a:r>
              <a:rPr lang="nb-NO" dirty="0" err="1" smtClean="0">
                <a:solidFill>
                  <a:srgbClr val="FF7326"/>
                </a:solidFill>
              </a:rPr>
              <a:t>IPRs</a:t>
            </a:r>
            <a:r>
              <a:rPr lang="nb-NO" dirty="0" smtClean="0">
                <a:solidFill>
                  <a:srgbClr val="FF7326"/>
                </a:solidFill>
              </a:rPr>
              <a:t> konkurransekraft | </a:t>
            </a:r>
            <a:r>
              <a:rPr lang="nb-NO" dirty="0" smtClean="0">
                <a:solidFill>
                  <a:srgbClr val="C00000"/>
                </a:solidFill>
              </a:rPr>
              <a:t>Apple </a:t>
            </a:r>
            <a:r>
              <a:rPr lang="nb-NO" dirty="0" err="1" smtClean="0">
                <a:solidFill>
                  <a:srgbClr val="C00000"/>
                </a:solidFill>
              </a:rPr>
              <a:t>Inc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12776"/>
            <a:ext cx="4819328" cy="451980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53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23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7326"/>
                </a:solidFill>
              </a:rPr>
              <a:t>P&amp;V | </a:t>
            </a:r>
            <a:r>
              <a:rPr lang="nb-NO" dirty="0" err="1" smtClean="0">
                <a:solidFill>
                  <a:srgbClr val="FF7326"/>
                </a:solidFill>
              </a:rPr>
              <a:t>IPRs</a:t>
            </a:r>
            <a:r>
              <a:rPr lang="nb-NO" dirty="0" smtClean="0">
                <a:solidFill>
                  <a:srgbClr val="FF7326"/>
                </a:solidFill>
              </a:rPr>
              <a:t> konkurransekraft | </a:t>
            </a:r>
            <a:r>
              <a:rPr lang="nb-NO" dirty="0" smtClean="0">
                <a:solidFill>
                  <a:srgbClr val="C00000"/>
                </a:solidFill>
              </a:rPr>
              <a:t>VIAGRA®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470" y="1466304"/>
            <a:ext cx="3776706" cy="4431259"/>
          </a:xfrm>
          <a:prstGeom prst="rect">
            <a:avLst/>
          </a:prstGeom>
          <a:noFill/>
          <a:ln w="9525">
            <a:solidFill>
              <a:srgbClr val="FF8B4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65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FF7326"/>
                </a:solidFill>
              </a:rPr>
              <a:t>P&amp;V | IPR </a:t>
            </a:r>
            <a:r>
              <a:rPr lang="nb-NO" sz="2800" dirty="0">
                <a:solidFill>
                  <a:srgbClr val="FF7326"/>
                </a:solidFill>
              </a:rPr>
              <a:t>|</a:t>
            </a:r>
            <a:r>
              <a:rPr lang="nb-NO" sz="2800" dirty="0" smtClean="0">
                <a:solidFill>
                  <a:srgbClr val="FF7326"/>
                </a:solidFill>
              </a:rPr>
              <a:t> </a:t>
            </a:r>
            <a:r>
              <a:rPr lang="nb-NO" sz="2800" dirty="0" smtClean="0">
                <a:solidFill>
                  <a:srgbClr val="C00000"/>
                </a:solidFill>
              </a:rPr>
              <a:t>X-BOW®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323" y="3359594"/>
            <a:ext cx="2438400" cy="139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845152"/>
            <a:ext cx="1823946" cy="114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 descr="C:\Users\ela\AppData\Local\Microsoft\Windows\Temporary Internet Files\Content.IE5\K85CFJH0\0000807506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229" y="3391159"/>
            <a:ext cx="2873829" cy="259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194666"/>
            <a:ext cx="8197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PATENT</a:t>
            </a:r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5288890"/>
            <a:ext cx="8197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0232" y="4667882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VAREMERKE</a:t>
            </a:r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26" name="Picture 6" descr="http://www.ulsteinlab.com/uploads/wallpapers/ulstein_polarcus_1280x8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27169"/>
            <a:ext cx="3302384" cy="206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83968" y="1343501"/>
            <a:ext cx="3240360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 cmpd="sng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Ulstein Design &amp; Solution</a:t>
            </a:r>
          </a:p>
          <a:p>
            <a:pPr>
              <a:lnSpc>
                <a:spcPct val="150000"/>
              </a:lnSpc>
            </a:pPr>
            <a:r>
              <a:rPr lang="nb-NO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Utviklet</a:t>
            </a: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2000 – 2005</a:t>
            </a:r>
            <a:b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b-NO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Lansert</a:t>
            </a: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2005</a:t>
            </a:r>
            <a:b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b-NO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Første bygg</a:t>
            </a: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Bourbon </a:t>
            </a:r>
            <a:r>
              <a:rPr lang="nb-NO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Orca</a:t>
            </a: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2006</a:t>
            </a:r>
            <a:b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b-NO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Konsernomsetning 2005: </a:t>
            </a: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NOK 1,2 </a:t>
            </a:r>
            <a:r>
              <a:rPr lang="nb-NO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mrd</a:t>
            </a:r>
            <a:endParaRPr lang="nb-NO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b-NO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Konsernomsetning 2009:</a:t>
            </a: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NOK 3,5 </a:t>
            </a:r>
            <a:r>
              <a:rPr lang="nb-NO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mrd</a:t>
            </a:r>
            <a:endParaRPr lang="nb-NO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b-NO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Antall skip pr Q1 2014: </a:t>
            </a:r>
            <a:r>
              <a:rPr lang="nb-NO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</a:t>
            </a: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50</a:t>
            </a:r>
          </a:p>
        </p:txBody>
      </p:sp>
    </p:spTree>
    <p:extLst>
      <p:ext uri="{BB962C8B-B14F-4D97-AF65-F5344CB8AC3E}">
        <p14:creationId xmlns:p14="http://schemas.microsoft.com/office/powerpoint/2010/main" val="144595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9202435"/>
              </p:ext>
            </p:extLst>
          </p:nvPr>
        </p:nvGraphicFramePr>
        <p:xfrm>
          <a:off x="467544" y="1340768"/>
          <a:ext cx="7200900" cy="412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som konkurransekraft</a:t>
            </a:r>
            <a:endParaRPr lang="en-US" dirty="0">
              <a:solidFill>
                <a:srgbClr val="FF732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8263" y="2217120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ALMINNELIG KONKURRANSESITUASJON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86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667957"/>
              </p:ext>
            </p:extLst>
          </p:nvPr>
        </p:nvGraphicFramePr>
        <p:xfrm>
          <a:off x="467544" y="1340768"/>
          <a:ext cx="7200900" cy="412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som konkurransekraft</a:t>
            </a:r>
            <a:endParaRPr lang="en-US" dirty="0">
              <a:solidFill>
                <a:srgbClr val="FF732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9672" y="2398220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OPTIMALISERT KONKURRANSESITUASJON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80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58406"/>
              </p:ext>
            </p:extLst>
          </p:nvPr>
        </p:nvGraphicFramePr>
        <p:xfrm>
          <a:off x="467544" y="1340768"/>
          <a:ext cx="7200900" cy="412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7326"/>
                </a:solidFill>
              </a:rPr>
              <a:t>P&amp;V | IPR som konkurransekraft</a:t>
            </a:r>
            <a:endParaRPr lang="en-US" dirty="0">
              <a:solidFill>
                <a:srgbClr val="FF732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2398220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OPTIMALISERT KONKURRANSESITUASJON MED IPR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086908" y="4468627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</a:rPr>
              <a:t>I</a:t>
            </a:r>
            <a:r>
              <a:rPr lang="nb-NO" sz="1200" dirty="0" smtClean="0">
                <a:solidFill>
                  <a:schemeClr val="tx1"/>
                </a:solidFill>
              </a:rPr>
              <a:t>PR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5364088" y="3717031"/>
            <a:ext cx="360040" cy="751596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2" name="Right Arrow 11"/>
          <p:cNvSpPr/>
          <p:nvPr/>
        </p:nvSpPr>
        <p:spPr>
          <a:xfrm rot="19446479">
            <a:off x="5589752" y="4073097"/>
            <a:ext cx="1434109" cy="38389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456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9308085"/>
              </p:ext>
            </p:extLst>
          </p:nvPr>
        </p:nvGraphicFramePr>
        <p:xfrm>
          <a:off x="498836" y="260648"/>
          <a:ext cx="7200900" cy="412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522530"/>
              </p:ext>
            </p:extLst>
          </p:nvPr>
        </p:nvGraphicFramePr>
        <p:xfrm>
          <a:off x="448751" y="2636912"/>
          <a:ext cx="7200900" cy="412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Oval 12"/>
          <p:cNvSpPr/>
          <p:nvPr/>
        </p:nvSpPr>
        <p:spPr>
          <a:xfrm>
            <a:off x="386212" y="4804591"/>
            <a:ext cx="7426147" cy="953005"/>
          </a:xfrm>
          <a:prstGeom prst="ellipse">
            <a:avLst/>
          </a:prstGeom>
          <a:solidFill>
            <a:schemeClr val="bg1">
              <a:lumMod val="7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28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FF7326"/>
                </a:solidFill>
              </a:rPr>
              <a:t>P&amp;V | IPR som konkurransekraft</a:t>
            </a:r>
            <a:endParaRPr lang="en-US" sz="2800" dirty="0">
              <a:solidFill>
                <a:srgbClr val="FF7326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64722" y="2331910"/>
            <a:ext cx="6192688" cy="880614"/>
          </a:xfrm>
          <a:prstGeom prst="ellipse">
            <a:avLst/>
          </a:prstGeom>
          <a:solidFill>
            <a:schemeClr val="bg1">
              <a:lumMod val="6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167844" y="2644891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Din virksomhet</a:t>
            </a:r>
          </a:p>
          <a:p>
            <a:pPr algn="ctr"/>
            <a:r>
              <a:rPr lang="nb-N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Alle andres virksomhet</a:t>
            </a: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53828" y="4804591"/>
            <a:ext cx="4650220" cy="952622"/>
          </a:xfrm>
          <a:prstGeom prst="ellipse">
            <a:avLst/>
          </a:prstGeom>
          <a:solidFill>
            <a:schemeClr val="bg1">
              <a:lumMod val="6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346790" y="528109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Alle andres virksomhet</a:t>
            </a: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4048" y="528109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Din virksomhet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43708" y="1348036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Markedsposisjon </a:t>
            </a:r>
            <a:r>
              <a:rPr lang="nb-NO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uten</a:t>
            </a:r>
            <a:r>
              <a:rPr lang="nb-NO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låst DIFF</a:t>
            </a: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99086" y="3806180"/>
            <a:ext cx="36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Markedsposisjon </a:t>
            </a:r>
            <a:r>
              <a:rPr lang="nb-NO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med</a:t>
            </a:r>
            <a:r>
              <a:rPr lang="nb-NO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låst DIFF</a:t>
            </a: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63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pPr marL="0" lvl="0" indent="0" algn="ctr">
              <a:buNone/>
            </a:pPr>
            <a:r>
              <a:rPr lang="nb-NO" sz="3200" b="1" dirty="0" smtClean="0">
                <a:solidFill>
                  <a:srgbClr val="FF7326"/>
                </a:solidFill>
              </a:rPr>
              <a:t>OPPSUMMERING </a:t>
            </a:r>
          </a:p>
          <a:p>
            <a:pPr marL="0" lvl="0" indent="0" algn="ctr">
              <a:buNone/>
            </a:pPr>
            <a:r>
              <a:rPr lang="nb-NO" sz="3200" b="1" dirty="0" smtClean="0">
                <a:solidFill>
                  <a:srgbClr val="FF7326"/>
                </a:solidFill>
              </a:rPr>
              <a:t>KORT OM IPR STRATEGI</a:t>
            </a:r>
            <a:endParaRPr lang="en-US" sz="3200" b="1" dirty="0">
              <a:solidFill>
                <a:srgbClr val="FF7326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57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nb-NO" sz="1600" dirty="0" smtClean="0"/>
          </a:p>
          <a:p>
            <a:pPr lvl="0"/>
            <a:endParaRPr lang="nb-NO" sz="1600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30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FF7326"/>
                </a:solidFill>
              </a:rPr>
              <a:t>P&amp;V | </a:t>
            </a:r>
            <a:r>
              <a:rPr lang="nb-NO" sz="2800" dirty="0">
                <a:solidFill>
                  <a:srgbClr val="FF7326"/>
                </a:solidFill>
              </a:rPr>
              <a:t>IPR som </a:t>
            </a:r>
            <a:r>
              <a:rPr lang="nb-NO" sz="2800" dirty="0" smtClean="0">
                <a:solidFill>
                  <a:srgbClr val="FF7326"/>
                </a:solidFill>
              </a:rPr>
              <a:t>markedsverdi</a:t>
            </a:r>
            <a:endParaRPr lang="en-US" sz="2800" dirty="0">
              <a:solidFill>
                <a:srgbClr val="FF7326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1187624" y="1628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691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31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FF73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P&amp;V </a:t>
            </a:r>
            <a:r>
              <a:rPr lang="nb-NO" sz="2800" dirty="0">
                <a:solidFill>
                  <a:srgbClr val="FF73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| </a:t>
            </a:r>
            <a:r>
              <a:rPr lang="nb-NO" sz="2800" dirty="0" smtClean="0">
                <a:solidFill>
                  <a:srgbClr val="FF73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IPR-strategi | IPR-syklus</a:t>
            </a:r>
            <a:endParaRPr lang="en-US" sz="2800" dirty="0">
              <a:solidFill>
                <a:srgbClr val="FF732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167785"/>
              </p:ext>
            </p:extLst>
          </p:nvPr>
        </p:nvGraphicFramePr>
        <p:xfrm>
          <a:off x="536575" y="1773238"/>
          <a:ext cx="7200900" cy="412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urved Down Arrow 7"/>
          <p:cNvSpPr/>
          <p:nvPr/>
        </p:nvSpPr>
        <p:spPr bwMode="auto">
          <a:xfrm>
            <a:off x="1475656" y="1610915"/>
            <a:ext cx="5688632" cy="1168471"/>
          </a:xfrm>
          <a:prstGeom prst="curvedDownArrow">
            <a:avLst/>
          </a:prstGeom>
          <a:solidFill>
            <a:srgbClr val="FF0000">
              <a:alpha val="60000"/>
            </a:srgbClr>
          </a:solidFill>
          <a:ln w="9525" cap="flat" cmpd="sng" algn="ctr">
            <a:solidFill>
              <a:srgbClr val="FF0000">
                <a:alpha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331640" y="4869160"/>
            <a:ext cx="5621337" cy="117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1610915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FF7326"/>
                </a:solidFill>
              </a:rPr>
              <a:t>START HER</a:t>
            </a:r>
            <a:endParaRPr lang="en-US" b="1" dirty="0" smtClean="0">
              <a:solidFill>
                <a:srgbClr val="FF7326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rot="20364709">
            <a:off x="1142882" y="1906112"/>
            <a:ext cx="178096" cy="864096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1" name="Oval 10"/>
          <p:cNvSpPr/>
          <p:nvPr/>
        </p:nvSpPr>
        <p:spPr>
          <a:xfrm>
            <a:off x="3347864" y="2564904"/>
            <a:ext cx="2016224" cy="2304256"/>
          </a:xfrm>
          <a:prstGeom prst="ellipse">
            <a:avLst/>
          </a:prstGeom>
          <a:solidFill>
            <a:schemeClr val="accent1">
              <a:alpha val="22000"/>
            </a:schemeClr>
          </a:solidFill>
          <a:ln w="38100">
            <a:solidFill>
              <a:srgbClr val="FF73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4499019" y="5457329"/>
            <a:ext cx="1447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FF7326"/>
                </a:solidFill>
              </a:rPr>
              <a:t>FOR SENT</a:t>
            </a:r>
            <a:endParaRPr lang="en-US" b="1" dirty="0" smtClean="0">
              <a:solidFill>
                <a:srgbClr val="FF7326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 rot="9268125">
            <a:off x="4996150" y="4671717"/>
            <a:ext cx="181862" cy="864096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9292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nb-NO" sz="1600" dirty="0" smtClean="0"/>
          </a:p>
          <a:p>
            <a:pPr lvl="0"/>
            <a:endParaRPr lang="nb-NO" sz="1600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32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solidFill>
                  <a:srgbClr val="FF73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P&amp;V | IPR-strategi | IPR-syklus</a:t>
            </a:r>
            <a:endParaRPr lang="en-US" sz="2800" dirty="0">
              <a:solidFill>
                <a:srgbClr val="FF7326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62283" y="1620090"/>
            <a:ext cx="7321340" cy="4430619"/>
            <a:chOff x="1207321" y="2019493"/>
            <a:chExt cx="8442814" cy="5109296"/>
          </a:xfrm>
        </p:grpSpPr>
        <p:cxnSp>
          <p:nvCxnSpPr>
            <p:cNvPr id="22" name="Straight Connector 21"/>
            <p:cNvCxnSpPr/>
            <p:nvPr/>
          </p:nvCxnSpPr>
          <p:spPr bwMode="auto">
            <a:xfrm>
              <a:off x="2320363" y="2111653"/>
              <a:ext cx="10925" cy="4911447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headEnd type="arrow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9351503" y="6536458"/>
              <a:ext cx="0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shade val="95000"/>
                  <a:satMod val="105000"/>
                </a:srgbClr>
              </a:solidFill>
              <a:prstDash val="solid"/>
              <a:headEnd type="arrow" w="med" len="med"/>
              <a:tailEnd type="none" w="med" len="med"/>
            </a:ln>
            <a:effectLst/>
          </p:spPr>
        </p:cxnSp>
        <p:graphicFrame>
          <p:nvGraphicFramePr>
            <p:cNvPr id="24" name="Diagram 23"/>
            <p:cNvGraphicFramePr/>
            <p:nvPr>
              <p:extLst>
                <p:ext uri="{D42A27DB-BD31-4B8C-83A1-F6EECF244321}">
                  <p14:modId xmlns:p14="http://schemas.microsoft.com/office/powerpoint/2010/main" val="1532023078"/>
                </p:ext>
              </p:extLst>
            </p:nvPr>
          </p:nvGraphicFramePr>
          <p:xfrm>
            <a:off x="2303485" y="3092915"/>
            <a:ext cx="6846204" cy="40358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25" name=" 3"/>
            <p:cNvSpPr/>
            <p:nvPr/>
          </p:nvSpPr>
          <p:spPr>
            <a:xfrm rot="20687289" flipV="1">
              <a:off x="2696499" y="5748192"/>
              <a:ext cx="479633" cy="521340"/>
            </a:xfrm>
            <a:prstGeom prst="swooshArrow">
              <a:avLst>
                <a:gd name="adj1" fmla="val 25000"/>
                <a:gd name="adj2" fmla="val 25000"/>
              </a:avLst>
            </a:prstGeom>
            <a:solidFill>
              <a:srgbClr val="FFFFFF"/>
            </a:solidFill>
            <a:ln w="25400" cap="flat" cmpd="sng" algn="ctr">
              <a:solidFill>
                <a:srgbClr val="00B3FF"/>
              </a:solidFill>
              <a:prstDash val="solid"/>
            </a:ln>
            <a:effectLst/>
          </p:spPr>
        </p:sp>
        <p:sp>
          <p:nvSpPr>
            <p:cNvPr id="26" name=" 3"/>
            <p:cNvSpPr/>
            <p:nvPr/>
          </p:nvSpPr>
          <p:spPr>
            <a:xfrm rot="5056108">
              <a:off x="4908026" y="4087228"/>
              <a:ext cx="486376" cy="480687"/>
            </a:xfrm>
            <a:prstGeom prst="swooshArrow">
              <a:avLst>
                <a:gd name="adj1" fmla="val 25000"/>
                <a:gd name="adj2" fmla="val 25000"/>
              </a:avLst>
            </a:prstGeom>
            <a:solidFill>
              <a:srgbClr val="FFFFFF"/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</p:sp>
        <p:sp>
          <p:nvSpPr>
            <p:cNvPr id="27" name=" 3"/>
            <p:cNvSpPr/>
            <p:nvPr/>
          </p:nvSpPr>
          <p:spPr>
            <a:xfrm rot="5400000" flipV="1">
              <a:off x="6960932" y="3472212"/>
              <a:ext cx="479631" cy="521338"/>
            </a:xfrm>
            <a:prstGeom prst="swooshArrow">
              <a:avLst>
                <a:gd name="adj1" fmla="val 25000"/>
                <a:gd name="adj2" fmla="val 25000"/>
              </a:avLst>
            </a:prstGeom>
            <a:solidFill>
              <a:srgbClr val="FFFFFF"/>
            </a:solidFill>
            <a:ln w="25400" cap="flat" cmpd="sng" algn="ctr">
              <a:solidFill>
                <a:srgbClr val="91CF4D"/>
              </a:solidFill>
              <a:prstDash val="solid"/>
            </a:ln>
            <a:effectLst/>
          </p:spPr>
        </p: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1207321" y="4897560"/>
              <a:ext cx="1786270" cy="18670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8"/>
            <a:stretch>
              <a:fillRect/>
            </a:stretch>
          </p:blipFill>
          <p:spPr bwMode="auto">
            <a:xfrm>
              <a:off x="3312844" y="2937010"/>
              <a:ext cx="1786269" cy="18636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9"/>
            <a:stretch>
              <a:fillRect/>
            </a:stretch>
          </p:blipFill>
          <p:spPr bwMode="auto">
            <a:xfrm>
              <a:off x="7384718" y="2019493"/>
              <a:ext cx="1786270" cy="18670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TextBox 30"/>
            <p:cNvSpPr txBox="1"/>
            <p:nvPr/>
          </p:nvSpPr>
          <p:spPr>
            <a:xfrm rot="16200000">
              <a:off x="1643149" y="2659060"/>
              <a:ext cx="106701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Verdana" pitchFamily="34" charset="0"/>
                </a:rPr>
                <a:t>Value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828659" y="6704228"/>
              <a:ext cx="6420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Verdana" pitchFamily="34" charset="0"/>
                </a:rPr>
                <a:t>Time</a:t>
              </a: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 flipH="1">
              <a:off x="2331288" y="7006362"/>
              <a:ext cx="7318847" cy="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headEnd type="arrow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4463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633" y="1643316"/>
            <a:ext cx="7200000" cy="4124325"/>
          </a:xfrm>
        </p:spPr>
        <p:txBody>
          <a:bodyPr/>
          <a:lstStyle/>
          <a:p>
            <a:r>
              <a:rPr lang="nb-NO" sz="1700" dirty="0" smtClean="0">
                <a:solidFill>
                  <a:schemeClr val="bg2">
                    <a:lumMod val="50000"/>
                  </a:schemeClr>
                </a:solidFill>
              </a:rPr>
              <a:t>Hemmelighold</a:t>
            </a:r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nb-NO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i forsknings- og utviklingsprosesser</a:t>
            </a:r>
          </a:p>
          <a:p>
            <a:r>
              <a:rPr lang="nb-NO" sz="1700" dirty="0" smtClean="0">
                <a:solidFill>
                  <a:schemeClr val="bg2">
                    <a:lumMod val="50000"/>
                  </a:schemeClr>
                </a:solidFill>
              </a:rPr>
              <a:t>Ikke kunngjør </a:t>
            </a:r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nb-NO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før du har identifisert, definert og allokert IP </a:t>
            </a:r>
          </a:p>
          <a:p>
            <a:r>
              <a:rPr lang="nb-NO" sz="1700" dirty="0" smtClean="0">
                <a:solidFill>
                  <a:schemeClr val="bg2">
                    <a:lumMod val="50000"/>
                  </a:schemeClr>
                </a:solidFill>
              </a:rPr>
              <a:t>Tegn </a:t>
            </a:r>
            <a:r>
              <a:rPr lang="nb-NO" sz="1700" dirty="0" err="1" smtClean="0">
                <a:solidFill>
                  <a:schemeClr val="bg2">
                    <a:lumMod val="50000"/>
                  </a:schemeClr>
                </a:solidFill>
              </a:rPr>
              <a:t>ansatteavtaler</a:t>
            </a:r>
            <a:r>
              <a:rPr lang="nb-NO" sz="17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nb-NO" sz="17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Som pålegger taushetsforpliktelse, sikrer overføring av eiendomsrett til IP og medvirkningsplikt ved sikring av IP</a:t>
            </a:r>
            <a:endParaRPr lang="nb-NO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nb-NO" sz="1700" dirty="0" smtClean="0">
                <a:solidFill>
                  <a:schemeClr val="bg2">
                    <a:lumMod val="50000"/>
                  </a:schemeClr>
                </a:solidFill>
              </a:rPr>
              <a:t>Non-</a:t>
            </a:r>
            <a:r>
              <a:rPr lang="nb-NO" sz="1700" dirty="0" err="1" smtClean="0">
                <a:solidFill>
                  <a:schemeClr val="bg2">
                    <a:lumMod val="50000"/>
                  </a:schemeClr>
                </a:solidFill>
              </a:rPr>
              <a:t>disclosure</a:t>
            </a:r>
            <a:r>
              <a:rPr lang="nb-NO" sz="1700" dirty="0" smtClean="0">
                <a:solidFill>
                  <a:schemeClr val="bg2">
                    <a:lumMod val="50000"/>
                  </a:schemeClr>
                </a:solidFill>
              </a:rPr>
              <a:t> Agreement (NDA)</a:t>
            </a:r>
            <a:br>
              <a:rPr lang="nb-NO" sz="17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nb-NO" sz="1400" u="sng" dirty="0" smtClean="0">
                <a:solidFill>
                  <a:schemeClr val="bg2">
                    <a:lumMod val="50000"/>
                  </a:schemeClr>
                </a:solidFill>
              </a:rPr>
              <a:t>Alltid</a:t>
            </a: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 NDA i innledende forhandlinger med samarbeidspartnere, lisenstaker, investorer </a:t>
            </a:r>
            <a:r>
              <a:rPr lang="nb-NO" sz="1400" dirty="0" err="1" smtClean="0">
                <a:solidFill>
                  <a:schemeClr val="bg2">
                    <a:lumMod val="50000"/>
                  </a:schemeClr>
                </a:solidFill>
              </a:rPr>
              <a:t>etc</a:t>
            </a:r>
            <a:endParaRPr lang="nb-NO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nb-NO" sz="1700" dirty="0" smtClean="0">
                <a:solidFill>
                  <a:schemeClr val="bg2">
                    <a:lumMod val="50000"/>
                  </a:schemeClr>
                </a:solidFill>
              </a:rPr>
              <a:t>Skriv kontrakter</a:t>
            </a:r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nb-NO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de som produserer for deg, de du produserer for, de som skal lisensiere teknologien </a:t>
            </a:r>
            <a:r>
              <a:rPr lang="nb-NO" sz="1400" dirty="0" err="1" smtClean="0">
                <a:solidFill>
                  <a:schemeClr val="bg2">
                    <a:lumMod val="50000"/>
                  </a:schemeClr>
                </a:solidFill>
              </a:rPr>
              <a:t>etc</a:t>
            </a: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nb-NO" sz="1700" dirty="0" smtClean="0">
                <a:solidFill>
                  <a:schemeClr val="bg2">
                    <a:lumMod val="50000"/>
                  </a:schemeClr>
                </a:solidFill>
              </a:rPr>
              <a:t>Vurder holdingselskap </a:t>
            </a:r>
            <a:r>
              <a:rPr lang="nb-NO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nb-NO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utbytte </a:t>
            </a:r>
            <a:r>
              <a:rPr lang="nb-NO" sz="1400" dirty="0">
                <a:solidFill>
                  <a:schemeClr val="bg2">
                    <a:lumMod val="50000"/>
                  </a:schemeClr>
                </a:solidFill>
              </a:rPr>
              <a:t>eller gevinst ved aksjesalg </a:t>
            </a: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til </a:t>
            </a:r>
            <a:r>
              <a:rPr lang="nb-NO" sz="1400" dirty="0">
                <a:solidFill>
                  <a:schemeClr val="bg2">
                    <a:lumMod val="50000"/>
                  </a:schemeClr>
                </a:solidFill>
              </a:rPr>
              <a:t>et selskap er </a:t>
            </a: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skattefri </a:t>
            </a:r>
            <a:r>
              <a:rPr lang="nb-NO" sz="1400" dirty="0" err="1" smtClean="0">
                <a:solidFill>
                  <a:schemeClr val="bg2">
                    <a:lumMod val="50000"/>
                  </a:schemeClr>
                </a:solidFill>
              </a:rPr>
              <a:t>sålenge</a:t>
            </a: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 den blir stående i selskapet, eller reinvesteres. Privatperson må betale 28 </a:t>
            </a:r>
            <a:r>
              <a:rPr lang="nb-NO" sz="1400" dirty="0">
                <a:solidFill>
                  <a:schemeClr val="bg2">
                    <a:lumMod val="50000"/>
                  </a:schemeClr>
                </a:solidFill>
              </a:rPr>
              <a:t>prosent </a:t>
            </a:r>
            <a:r>
              <a:rPr lang="nb-NO" sz="1400" dirty="0" smtClean="0">
                <a:solidFill>
                  <a:schemeClr val="bg2">
                    <a:lumMod val="50000"/>
                  </a:schemeClr>
                </a:solidFill>
              </a:rPr>
              <a:t>inntekt/utbytteskatt.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 February 2013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33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solidFill>
                  <a:srgbClr val="FF73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P&amp;V | </a:t>
            </a:r>
            <a:r>
              <a:rPr lang="nb-NO" sz="2800" dirty="0" smtClean="0">
                <a:solidFill>
                  <a:srgbClr val="FF73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IPR | Noen strategiske grep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292874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>
                <a:solidFill>
                  <a:srgbClr val="FF732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PLOUGMANN &amp; VINGTOFT</a:t>
            </a:r>
            <a:endParaRPr lang="da-DK" noProof="0" dirty="0">
              <a:solidFill>
                <a:srgbClr val="FF73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da-DK" b="1" noProof="0" dirty="0" smtClean="0"/>
          </a:p>
          <a:p>
            <a:endParaRPr lang="da-DK" b="1" dirty="0"/>
          </a:p>
          <a:p>
            <a:endParaRPr lang="da-DK" b="1" noProof="0" dirty="0" smtClean="0"/>
          </a:p>
          <a:p>
            <a:r>
              <a:rPr lang="da-DK" noProof="0" dirty="0" smtClean="0"/>
              <a:t> </a:t>
            </a:r>
          </a:p>
          <a:p>
            <a:r>
              <a:rPr lang="da-DK" sz="3200" b="1" dirty="0" smtClean="0"/>
              <a:t>TAKK FOR OSS!</a:t>
            </a:r>
            <a:r>
              <a:rPr lang="da-DK" sz="3200" b="1" noProof="0" dirty="0" smtClean="0"/>
              <a:t> </a:t>
            </a:r>
            <a:br>
              <a:rPr lang="da-DK" sz="3200" b="1" noProof="0" dirty="0" smtClean="0"/>
            </a:br>
            <a:endParaRPr lang="da-DK" sz="3200" b="1" noProof="0" dirty="0" smtClean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" r="25"/>
          <a:stretch/>
        </p:blipFill>
        <p:spPr>
          <a:xfrm>
            <a:off x="2607732" y="1268414"/>
            <a:ext cx="5344055" cy="48133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459672" y="2164214"/>
            <a:ext cx="73191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dirty="0" smtClean="0">
                <a:solidFill>
                  <a:schemeClr val="bg1"/>
                </a:solidFill>
              </a:rPr>
              <a:t>Oslo</a:t>
            </a:r>
          </a:p>
        </p:txBody>
      </p:sp>
      <p:sp>
        <p:nvSpPr>
          <p:cNvPr id="22" name="Oval 21"/>
          <p:cNvSpPr>
            <a:spLocks/>
          </p:cNvSpPr>
          <p:nvPr/>
        </p:nvSpPr>
        <p:spPr>
          <a:xfrm>
            <a:off x="6208521" y="2198947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4936669" y="2071881"/>
            <a:ext cx="720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dirty="0" smtClean="0">
                <a:solidFill>
                  <a:schemeClr val="bg1"/>
                </a:solidFill>
              </a:rPr>
              <a:t>Bergen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43023" y="3887352"/>
            <a:ext cx="720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</a:rPr>
              <a:t>München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54194" y="5094715"/>
            <a:ext cx="720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smtClean="0">
                <a:solidFill>
                  <a:schemeClr val="bg1"/>
                </a:solidFill>
              </a:rPr>
              <a:t>Madrid</a:t>
            </a:r>
            <a:endParaRPr lang="en-GB" sz="1200" b="1" dirty="0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07146" y="2708920"/>
            <a:ext cx="86409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smtClean="0">
                <a:solidFill>
                  <a:schemeClr val="bg1"/>
                </a:solidFill>
              </a:rPr>
              <a:t>Aarhus</a:t>
            </a:r>
            <a:endParaRPr lang="en-GB" sz="1200" b="1" dirty="0" smtClean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2631" y="2812286"/>
            <a:ext cx="148374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1" dirty="0" err="1" smtClean="0">
                <a:solidFill>
                  <a:schemeClr val="bg1"/>
                </a:solidFill>
              </a:rPr>
              <a:t>København</a:t>
            </a:r>
            <a:endParaRPr lang="en-GB" sz="1200" b="1" dirty="0" smtClean="0">
              <a:solidFill>
                <a:schemeClr val="bg1"/>
              </a:solidFill>
            </a:endParaRPr>
          </a:p>
        </p:txBody>
      </p:sp>
      <p:sp>
        <p:nvSpPr>
          <p:cNvPr id="28" name="Oval 27"/>
          <p:cNvSpPr>
            <a:spLocks/>
          </p:cNvSpPr>
          <p:nvPr/>
        </p:nvSpPr>
        <p:spPr>
          <a:xfrm>
            <a:off x="6043250" y="2743653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29" name="Oval 28"/>
          <p:cNvSpPr>
            <a:spLocks/>
          </p:cNvSpPr>
          <p:nvPr/>
        </p:nvSpPr>
        <p:spPr>
          <a:xfrm>
            <a:off x="6285423" y="2847716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30" name="Oval 29"/>
          <p:cNvSpPr>
            <a:spLocks/>
          </p:cNvSpPr>
          <p:nvPr/>
        </p:nvSpPr>
        <p:spPr>
          <a:xfrm>
            <a:off x="6161136" y="3922085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31" name="Oval 30"/>
          <p:cNvSpPr>
            <a:spLocks/>
          </p:cNvSpPr>
          <p:nvPr/>
        </p:nvSpPr>
        <p:spPr>
          <a:xfrm>
            <a:off x="5710430" y="2106614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32" name="Oval 31"/>
          <p:cNvSpPr>
            <a:spLocks/>
          </p:cNvSpPr>
          <p:nvPr/>
        </p:nvSpPr>
        <p:spPr>
          <a:xfrm>
            <a:off x="4643054" y="5129448"/>
            <a:ext cx="115200" cy="115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 smtClean="0"/>
          </a:p>
        </p:txBody>
      </p:sp>
      <p:sp>
        <p:nvSpPr>
          <p:cNvPr id="20" name="Date Placeholder 1"/>
          <p:cNvSpPr>
            <a:spLocks noGrp="1"/>
          </p:cNvSpPr>
          <p:nvPr>
            <p:ph type="dt" sz="half" idx="10"/>
          </p:nvPr>
        </p:nvSpPr>
        <p:spPr>
          <a:xfrm>
            <a:off x="6876255" y="6286213"/>
            <a:ext cx="1732757" cy="167123"/>
          </a:xfrm>
        </p:spPr>
        <p:txBody>
          <a:bodyPr/>
          <a:lstStyle/>
          <a:p>
            <a:r>
              <a:rPr lang="da-DK" smtClean="0"/>
              <a:t>23. januar 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20874-9DBB-4E3C-B259-06487A80E2D8}" type="slidenum">
              <a:rPr lang="en-GB" smtClean="0"/>
              <a:pPr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63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ange_version_simple">
  <a:themeElements>
    <a:clrScheme name="Plougmann &amp; Vingtoft">
      <a:dk1>
        <a:sysClr val="windowText" lastClr="000000"/>
      </a:dk1>
      <a:lt1>
        <a:sysClr val="window" lastClr="FFFFFF"/>
      </a:lt1>
      <a:dk2>
        <a:srgbClr val="464646"/>
      </a:dk2>
      <a:lt2>
        <a:srgbClr val="DCDCDC"/>
      </a:lt2>
      <a:accent1>
        <a:srgbClr val="FF5A00"/>
      </a:accent1>
      <a:accent2>
        <a:srgbClr val="00AAF5"/>
      </a:accent2>
      <a:accent3>
        <a:srgbClr val="96C800"/>
      </a:accent3>
      <a:accent4>
        <a:srgbClr val="F5AA1E"/>
      </a:accent4>
      <a:accent5>
        <a:srgbClr val="64D7FF"/>
      </a:accent5>
      <a:accent6>
        <a:srgbClr val="B4E69B"/>
      </a:accent6>
      <a:hlink>
        <a:srgbClr val="0064B9"/>
      </a:hlink>
      <a:folHlink>
        <a:srgbClr val="A00028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range version_enkel_kem" id="{F079AE05-7974-48AC-8056-E565C39DA43F}" vid="{AF83DEC6-44E8-4128-843C-BE9E1AD7B700}"/>
    </a:ext>
  </a:extLst>
</a:theme>
</file>

<file path=ppt/theme/theme2.xml><?xml version="1.0" encoding="utf-8"?>
<a:theme xmlns:a="http://schemas.openxmlformats.org/drawingml/2006/main" name="Blue">
  <a:themeElements>
    <a:clrScheme name="Plougmann &amp; Vingtoft">
      <a:dk1>
        <a:sysClr val="windowText" lastClr="000000"/>
      </a:dk1>
      <a:lt1>
        <a:sysClr val="window" lastClr="FFFFFF"/>
      </a:lt1>
      <a:dk2>
        <a:srgbClr val="464646"/>
      </a:dk2>
      <a:lt2>
        <a:srgbClr val="DCDCDC"/>
      </a:lt2>
      <a:accent1>
        <a:srgbClr val="FF5A00"/>
      </a:accent1>
      <a:accent2>
        <a:srgbClr val="00AAF5"/>
      </a:accent2>
      <a:accent3>
        <a:srgbClr val="96C800"/>
      </a:accent3>
      <a:accent4>
        <a:srgbClr val="F5AA1E"/>
      </a:accent4>
      <a:accent5>
        <a:srgbClr val="64D7FF"/>
      </a:accent5>
      <a:accent6>
        <a:srgbClr val="B4E69B"/>
      </a:accent6>
      <a:hlink>
        <a:srgbClr val="0064B9"/>
      </a:hlink>
      <a:folHlink>
        <a:srgbClr val="A00028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range version_enkel_kem" id="{F079AE05-7974-48AC-8056-E565C39DA43F}" vid="{5FE53048-DFAF-4033-83F7-5343349F1F36}"/>
    </a:ext>
  </a:extLst>
</a:theme>
</file>

<file path=ppt/theme/theme3.xml><?xml version="1.0" encoding="utf-8"?>
<a:theme xmlns:a="http://schemas.openxmlformats.org/drawingml/2006/main" name="Green">
  <a:themeElements>
    <a:clrScheme name="Plougmann &amp; Vingtoft">
      <a:dk1>
        <a:sysClr val="windowText" lastClr="000000"/>
      </a:dk1>
      <a:lt1>
        <a:sysClr val="window" lastClr="FFFFFF"/>
      </a:lt1>
      <a:dk2>
        <a:srgbClr val="464646"/>
      </a:dk2>
      <a:lt2>
        <a:srgbClr val="DCDCDC"/>
      </a:lt2>
      <a:accent1>
        <a:srgbClr val="FF5A00"/>
      </a:accent1>
      <a:accent2>
        <a:srgbClr val="00AAF5"/>
      </a:accent2>
      <a:accent3>
        <a:srgbClr val="96C800"/>
      </a:accent3>
      <a:accent4>
        <a:srgbClr val="F5AA1E"/>
      </a:accent4>
      <a:accent5>
        <a:srgbClr val="64D7FF"/>
      </a:accent5>
      <a:accent6>
        <a:srgbClr val="B4E69B"/>
      </a:accent6>
      <a:hlink>
        <a:srgbClr val="0064B9"/>
      </a:hlink>
      <a:folHlink>
        <a:srgbClr val="A00028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range version_enkel_kem" id="{F079AE05-7974-48AC-8056-E565C39DA43F}" vid="{62000D6A-5EBD-4535-9B82-BDF0E2F9CCC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Orange_version_simple</Template>
  <TotalTime>1176</TotalTime>
  <Words>1170</Words>
  <Application>Microsoft Office PowerPoint</Application>
  <PresentationFormat>Skjermfremvisning (4:3)</PresentationFormat>
  <Paragraphs>378</Paragraphs>
  <Slides>34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34</vt:i4>
      </vt:variant>
    </vt:vector>
  </HeadingPairs>
  <TitlesOfParts>
    <vt:vector size="43" baseType="lpstr">
      <vt:lpstr>Arial</vt:lpstr>
      <vt:lpstr>Calibri</vt:lpstr>
      <vt:lpstr>Courier New</vt:lpstr>
      <vt:lpstr>Tahoma</vt:lpstr>
      <vt:lpstr>Verdana</vt:lpstr>
      <vt:lpstr>Wingdings</vt:lpstr>
      <vt:lpstr>Orange_version_simple</vt:lpstr>
      <vt:lpstr>Blue</vt:lpstr>
      <vt:lpstr>Green</vt:lpstr>
      <vt:lpstr>Plougmann &amp; Vingtoft</vt:lpstr>
      <vt:lpstr>P&amp;V | Hurtigfakta</vt:lpstr>
      <vt:lpstr>P&amp;V | Avdelinger</vt:lpstr>
      <vt:lpstr>P&amp;V | Frokostseminar - Tema</vt:lpstr>
      <vt:lpstr>PowerPoint-presentasjon</vt:lpstr>
      <vt:lpstr>P&amp;V | Hva er IPR</vt:lpstr>
      <vt:lpstr>P&amp;V | IPR - reelt omfang</vt:lpstr>
      <vt:lpstr>P&amp;V | IPR - industrielt fokus</vt:lpstr>
      <vt:lpstr>PowerPoint-presentasjon</vt:lpstr>
      <vt:lpstr>P&amp;V | Hvorfor fokusere på IPR?</vt:lpstr>
      <vt:lpstr>PowerPoint-presentasjon</vt:lpstr>
      <vt:lpstr>P&amp;V | IPR som regnskapsmessig verdi</vt:lpstr>
      <vt:lpstr>P&amp;V | IPR som regnskapsmessig verdi</vt:lpstr>
      <vt:lpstr>P&amp;V | IPR som regnskapsmessig verdi</vt:lpstr>
      <vt:lpstr>P&amp;V | IPR som regnskapsmessig verdi</vt:lpstr>
      <vt:lpstr>PowerPoint-presentasjon</vt:lpstr>
      <vt:lpstr>P&amp;V | IPR som markedsverdi</vt:lpstr>
      <vt:lpstr>P&amp;V | IPR som markedsverdi</vt:lpstr>
      <vt:lpstr>P&amp;V | IPR som markedsverdi</vt:lpstr>
      <vt:lpstr>P&amp;V | IPR som markedsverdi</vt:lpstr>
      <vt:lpstr>PowerPoint-presentasjon</vt:lpstr>
      <vt:lpstr>P&amp;V | IPRs konkurransekraft | Apple Inc</vt:lpstr>
      <vt:lpstr>P&amp;V | IPRs konkurransekraft | VIAGRA®</vt:lpstr>
      <vt:lpstr>P&amp;V | IPR | X-BOW®</vt:lpstr>
      <vt:lpstr>P&amp;V | IPR som konkurransekraft</vt:lpstr>
      <vt:lpstr>P&amp;V | IPR som konkurransekraft</vt:lpstr>
      <vt:lpstr>P&amp;V | IPR som konkurransekraft</vt:lpstr>
      <vt:lpstr>P&amp;V | IPR som konkurransekraft</vt:lpstr>
      <vt:lpstr>PowerPoint-presentasjon</vt:lpstr>
      <vt:lpstr>P&amp;V | IPR som markedsverdi</vt:lpstr>
      <vt:lpstr>P&amp;V | IPR-strategi | IPR-syklus</vt:lpstr>
      <vt:lpstr>P&amp;V | IPR-strategi | IPR-syklus</vt:lpstr>
      <vt:lpstr>P&amp;V | IPR | Noen strategiske grep</vt:lpstr>
      <vt:lpstr>PLOUGMANN &amp; VINGTOFT</vt:lpstr>
    </vt:vector>
  </TitlesOfParts>
  <Company>Plougmann &amp; Vingtoft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Eirik Øverland</dc:creator>
  <cp:lastModifiedBy>Anne-Grete Sandtorv</cp:lastModifiedBy>
  <cp:revision>450</cp:revision>
  <cp:lastPrinted>2013-02-25T08:26:59Z</cp:lastPrinted>
  <dcterms:created xsi:type="dcterms:W3CDTF">2013-06-27T08:50:09Z</dcterms:created>
  <dcterms:modified xsi:type="dcterms:W3CDTF">2014-05-09T05:53:14Z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CurrentLanguage">
    <vt:lpwstr>UK English</vt:lpwstr>
  </property>
  <property fmtid="{D5CDD505-2E9C-101B-9397-08002B2CF9AE}" pid="4" name="NXPowerLiteLastOptimized">
    <vt:lpwstr>678332</vt:lpwstr>
  </property>
  <property fmtid="{D5CDD505-2E9C-101B-9397-08002B2CF9AE}" pid="5" name="NXPowerLiteSettings">
    <vt:lpwstr>F98007B004F000</vt:lpwstr>
  </property>
  <property fmtid="{D5CDD505-2E9C-101B-9397-08002B2CF9AE}" pid="6" name="NXPowerLiteVersion">
    <vt:lpwstr>D5.0.8</vt:lpwstr>
  </property>
</Properties>
</file>